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2e993e39e34f64" /><Relationship Type="http://schemas.openxmlformats.org/officeDocument/2006/relationships/extended-properties" Target="/docProps/app.xml" Id="Rb0656b461f9341fd" /><Relationship Type="http://schemas.openxmlformats.org/officeDocument/2006/relationships/officeDocument" Target="/ppt/presentation.xml" Id="R4b9a05388ca842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c5b8e1feb14377"/>
  </p:sldMasterIdLst>
  <p:notesMasterIdLst>
    <p:notesMasterId xmlns:r="http://schemas.openxmlformats.org/officeDocument/2006/relationships" r:id="R61b8daa6301b45d8"/>
  </p:notesMasterIdLst>
  <p:sldIdLst>
    <p:sldId xmlns:r="http://schemas.openxmlformats.org/officeDocument/2006/relationships" id="256" r:id="R5302ba3b68e540e6"/>
    <p:sldId xmlns:r="http://schemas.openxmlformats.org/officeDocument/2006/relationships" id="257" r:id="Rc41ca1fd04fa49f4"/>
    <p:sldId xmlns:r="http://schemas.openxmlformats.org/officeDocument/2006/relationships" id="258" r:id="R6f27c83d358648e4"/>
    <p:sldId xmlns:r="http://schemas.openxmlformats.org/officeDocument/2006/relationships" id="259" r:id="Rce811ae67a6a4fbb"/>
    <p:sldId xmlns:r="http://schemas.openxmlformats.org/officeDocument/2006/relationships" id="260" r:id="R7c8f2644888349bf"/>
    <p:sldId xmlns:r="http://schemas.openxmlformats.org/officeDocument/2006/relationships" id="261" r:id="R972e33c918054927"/>
    <p:sldId xmlns:r="http://schemas.openxmlformats.org/officeDocument/2006/relationships" id="262" r:id="Re4c0f4fb529649cc"/>
    <p:sldId xmlns:r="http://schemas.openxmlformats.org/officeDocument/2006/relationships" id="263" r:id="R7a077769275b40d0"/>
    <p:sldId xmlns:r="http://schemas.openxmlformats.org/officeDocument/2006/relationships" id="264" r:id="R71e147ab0d7942b5"/>
    <p:sldId xmlns:r="http://schemas.openxmlformats.org/officeDocument/2006/relationships" id="265" r:id="R59b7e49b3c7548f0"/>
    <p:sldId xmlns:r="http://schemas.openxmlformats.org/officeDocument/2006/relationships" id="266" r:id="R1da69e0b8c4d4d39"/>
    <p:sldId xmlns:r="http://schemas.openxmlformats.org/officeDocument/2006/relationships" id="267" r:id="Rac5901bd8dd4421a"/>
    <p:sldId xmlns:r="http://schemas.openxmlformats.org/officeDocument/2006/relationships" id="268" r:id="R735610678463493c"/>
    <p:sldId xmlns:r="http://schemas.openxmlformats.org/officeDocument/2006/relationships" id="269" r:id="R1cdd4671ee1f4230"/>
    <p:sldId xmlns:r="http://schemas.openxmlformats.org/officeDocument/2006/relationships" id="270" r:id="Rd2d44c36e0674b91"/>
    <p:sldId xmlns:r="http://schemas.openxmlformats.org/officeDocument/2006/relationships" id="271" r:id="Reacc2a4ccd7b4a57"/>
    <p:sldId xmlns:r="http://schemas.openxmlformats.org/officeDocument/2006/relationships" id="272" r:id="Rd88705b0fcd04fa0"/>
    <p:sldId xmlns:r="http://schemas.openxmlformats.org/officeDocument/2006/relationships" id="273" r:id="Rcfaf8e2081d34df7"/>
    <p:sldId xmlns:r="http://schemas.openxmlformats.org/officeDocument/2006/relationships" id="274" r:id="Rfff0fd3c72cf4c33"/>
    <p:sldId xmlns:r="http://schemas.openxmlformats.org/officeDocument/2006/relationships" id="275" r:id="Rba47ae8e8a0a4a4f"/>
    <p:sldId xmlns:r="http://schemas.openxmlformats.org/officeDocument/2006/relationships" id="276" r:id="R59410f151eb44fcd"/>
    <p:sldId xmlns:r="http://schemas.openxmlformats.org/officeDocument/2006/relationships" id="277" r:id="R626fbfc9fb73429d"/>
    <p:sldId xmlns:r="http://schemas.openxmlformats.org/officeDocument/2006/relationships" id="278" r:id="Rd57bd45501304389"/>
    <p:sldId xmlns:r="http://schemas.openxmlformats.org/officeDocument/2006/relationships" id="279" r:id="R7239d83ff1f64966"/>
    <p:sldId xmlns:r="http://schemas.openxmlformats.org/officeDocument/2006/relationships" id="280" r:id="Re292f9a6daea4b0f"/>
    <p:sldId xmlns:r="http://schemas.openxmlformats.org/officeDocument/2006/relationships" id="281" r:id="Raadc166db0e043a2"/>
    <p:sldId xmlns:r="http://schemas.openxmlformats.org/officeDocument/2006/relationships" id="282" r:id="Rb7c7317122fc46df"/>
    <p:sldId xmlns:r="http://schemas.openxmlformats.org/officeDocument/2006/relationships" id="283" r:id="R6f60b419e02b4512"/>
    <p:sldId xmlns:r="http://schemas.openxmlformats.org/officeDocument/2006/relationships" id="284" r:id="R2b3e6c961a294868"/>
    <p:sldId xmlns:r="http://schemas.openxmlformats.org/officeDocument/2006/relationships" id="285" r:id="Rdcb63ac3356c4b00"/>
    <p:sldId xmlns:r="http://schemas.openxmlformats.org/officeDocument/2006/relationships" id="286" r:id="Rcf71c7dc4ec9432f"/>
    <p:sldId xmlns:r="http://schemas.openxmlformats.org/officeDocument/2006/relationships" id="287" r:id="R0f442406bfb54798"/>
    <p:sldId xmlns:r="http://schemas.openxmlformats.org/officeDocument/2006/relationships" id="288" r:id="Rfce86c18c00d438b"/>
    <p:sldId xmlns:r="http://schemas.openxmlformats.org/officeDocument/2006/relationships" id="289" r:id="R8d5e561a77524e5d"/>
    <p:sldId xmlns:r="http://schemas.openxmlformats.org/officeDocument/2006/relationships" id="290" r:id="R9bc92df97db2478e"/>
    <p:sldId xmlns:r="http://schemas.openxmlformats.org/officeDocument/2006/relationships" id="291" r:id="Re0f172667d344e03"/>
    <p:sldId xmlns:r="http://schemas.openxmlformats.org/officeDocument/2006/relationships" id="292" r:id="Refa6d0438e7f4885"/>
    <p:sldId xmlns:r="http://schemas.openxmlformats.org/officeDocument/2006/relationships" id="293" r:id="R5744890050724566"/>
    <p:sldId xmlns:r="http://schemas.openxmlformats.org/officeDocument/2006/relationships" id="294" r:id="R534556fc2caa4baa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2664bc480f4576" /><Relationship Type="http://schemas.openxmlformats.org/officeDocument/2006/relationships/slideMaster" Target="/ppt/slideMasters/slideMaster1.xml" Id="Re3c5b8e1feb14377" /><Relationship Type="http://schemas.openxmlformats.org/officeDocument/2006/relationships/notesMaster" Target="/ppt/notesMasters/notesMaster1.xml" Id="R61b8daa6301b45d8" /><Relationship Type="http://schemas.openxmlformats.org/officeDocument/2006/relationships/presProps" Target="/ppt/presProps.xml" Id="R1be0075d7ee04668" /><Relationship Type="http://schemas.openxmlformats.org/officeDocument/2006/relationships/viewProps" Target="/ppt/viewProps.xml" Id="R575bbe47f1d44010" /><Relationship Type="http://schemas.openxmlformats.org/officeDocument/2006/relationships/tableStyles" Target="/ppt/tableStyles.xml" Id="R89de7f08558f4412" /><Relationship Type="http://schemas.openxmlformats.org/officeDocument/2006/relationships/slide" Target="/ppt/slides/slide1.xml" Id="R5302ba3b68e540e6" /><Relationship Type="http://schemas.openxmlformats.org/officeDocument/2006/relationships/slide" Target="/ppt/slides/slide2.xml" Id="Rc41ca1fd04fa49f4" /><Relationship Type="http://schemas.openxmlformats.org/officeDocument/2006/relationships/slide" Target="/ppt/slides/slide3.xml" Id="R6f27c83d358648e4" /><Relationship Type="http://schemas.openxmlformats.org/officeDocument/2006/relationships/slide" Target="/ppt/slides/slide4.xml" Id="Rce811ae67a6a4fbb" /><Relationship Type="http://schemas.openxmlformats.org/officeDocument/2006/relationships/slide" Target="/ppt/slides/slide5.xml" Id="R7c8f2644888349bf" /><Relationship Type="http://schemas.openxmlformats.org/officeDocument/2006/relationships/slide" Target="/ppt/slides/slide6.xml" Id="R972e33c918054927" /><Relationship Type="http://schemas.openxmlformats.org/officeDocument/2006/relationships/slide" Target="/ppt/slides/slide7.xml" Id="Re4c0f4fb529649cc" /><Relationship Type="http://schemas.openxmlformats.org/officeDocument/2006/relationships/slide" Target="/ppt/slides/slide8.xml" Id="R7a077769275b40d0" /><Relationship Type="http://schemas.openxmlformats.org/officeDocument/2006/relationships/slide" Target="/ppt/slides/slide9.xml" Id="R71e147ab0d7942b5" /><Relationship Type="http://schemas.openxmlformats.org/officeDocument/2006/relationships/slide" Target="/ppt/slides/slide10.xml" Id="R59b7e49b3c7548f0" /><Relationship Type="http://schemas.openxmlformats.org/officeDocument/2006/relationships/slide" Target="/ppt/slides/slide11.xml" Id="R1da69e0b8c4d4d39" /><Relationship Type="http://schemas.openxmlformats.org/officeDocument/2006/relationships/slide" Target="/ppt/slides/slide12.xml" Id="Rac5901bd8dd4421a" /><Relationship Type="http://schemas.openxmlformats.org/officeDocument/2006/relationships/slide" Target="/ppt/slides/slide13.xml" Id="R735610678463493c" /><Relationship Type="http://schemas.openxmlformats.org/officeDocument/2006/relationships/slide" Target="/ppt/slides/slide14.xml" Id="R1cdd4671ee1f4230" /><Relationship Type="http://schemas.openxmlformats.org/officeDocument/2006/relationships/slide" Target="/ppt/slides/slide15.xml" Id="Rd2d44c36e0674b91" /><Relationship Type="http://schemas.openxmlformats.org/officeDocument/2006/relationships/slide" Target="/ppt/slides/slide16.xml" Id="Reacc2a4ccd7b4a57" /><Relationship Type="http://schemas.openxmlformats.org/officeDocument/2006/relationships/slide" Target="/ppt/slides/slide17.xml" Id="Rd88705b0fcd04fa0" /><Relationship Type="http://schemas.openxmlformats.org/officeDocument/2006/relationships/slide" Target="/ppt/slides/slide18.xml" Id="Rcfaf8e2081d34df7" /><Relationship Type="http://schemas.openxmlformats.org/officeDocument/2006/relationships/slide" Target="/ppt/slides/slide19.xml" Id="Rfff0fd3c72cf4c33" /><Relationship Type="http://schemas.openxmlformats.org/officeDocument/2006/relationships/slide" Target="/ppt/slides/slide20.xml" Id="Rba47ae8e8a0a4a4f" /><Relationship Type="http://schemas.openxmlformats.org/officeDocument/2006/relationships/slide" Target="/ppt/slides/slide21.xml" Id="R59410f151eb44fcd" /><Relationship Type="http://schemas.openxmlformats.org/officeDocument/2006/relationships/slide" Target="/ppt/slides/slide22.xml" Id="R626fbfc9fb73429d" /><Relationship Type="http://schemas.openxmlformats.org/officeDocument/2006/relationships/slide" Target="/ppt/slides/slide23.xml" Id="Rd57bd45501304389" /><Relationship Type="http://schemas.openxmlformats.org/officeDocument/2006/relationships/slide" Target="/ppt/slides/slide24.xml" Id="R7239d83ff1f64966" /><Relationship Type="http://schemas.openxmlformats.org/officeDocument/2006/relationships/slide" Target="/ppt/slides/slide25.xml" Id="Re292f9a6daea4b0f" /><Relationship Type="http://schemas.openxmlformats.org/officeDocument/2006/relationships/slide" Target="/ppt/slides/slide26.xml" Id="Raadc166db0e043a2" /><Relationship Type="http://schemas.openxmlformats.org/officeDocument/2006/relationships/slide" Target="/ppt/slides/slide27.xml" Id="Rb7c7317122fc46df" /><Relationship Type="http://schemas.openxmlformats.org/officeDocument/2006/relationships/slide" Target="/ppt/slides/slide28.xml" Id="R6f60b419e02b4512" /><Relationship Type="http://schemas.openxmlformats.org/officeDocument/2006/relationships/slide" Target="/ppt/slides/slide29.xml" Id="R2b3e6c961a294868" /><Relationship Type="http://schemas.openxmlformats.org/officeDocument/2006/relationships/slide" Target="/ppt/slides/slide30.xml" Id="Rdcb63ac3356c4b00" /><Relationship Type="http://schemas.openxmlformats.org/officeDocument/2006/relationships/slide" Target="/ppt/slides/slide31.xml" Id="Rcf71c7dc4ec9432f" /><Relationship Type="http://schemas.openxmlformats.org/officeDocument/2006/relationships/slide" Target="/ppt/slides/slide32.xml" Id="R0f442406bfb54798" /><Relationship Type="http://schemas.openxmlformats.org/officeDocument/2006/relationships/slide" Target="/ppt/slides/slide33.xml" Id="Rfce86c18c00d438b" /><Relationship Type="http://schemas.openxmlformats.org/officeDocument/2006/relationships/slide" Target="/ppt/slides/slide34.xml" Id="R8d5e561a77524e5d" /><Relationship Type="http://schemas.openxmlformats.org/officeDocument/2006/relationships/slide" Target="/ppt/slides/slide35.xml" Id="R9bc92df97db2478e" /><Relationship Type="http://schemas.openxmlformats.org/officeDocument/2006/relationships/slide" Target="/ppt/slides/slide36.xml" Id="Re0f172667d344e03" /><Relationship Type="http://schemas.openxmlformats.org/officeDocument/2006/relationships/slide" Target="/ppt/slides/slide37.xml" Id="Refa6d0438e7f4885" /><Relationship Type="http://schemas.openxmlformats.org/officeDocument/2006/relationships/slide" Target="/ppt/slides/slide38.xml" Id="R5744890050724566" /><Relationship Type="http://schemas.openxmlformats.org/officeDocument/2006/relationships/slide" Target="/ppt/slides/slide39.xml" Id="R534556fc2caa4b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8dfadab52246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a0b58b97484b67" /><Relationship Type="http://schemas.openxmlformats.org/officeDocument/2006/relationships/notesMaster" Target="/ppt/notesMasters/notesMaster1.xml" Id="Rd5f342f6cc4a44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236901358942e7" /><Relationship Type="http://schemas.openxmlformats.org/officeDocument/2006/relationships/notesMaster" Target="/ppt/notesMasters/notesMaster1.xml" Id="Rff03298e76fd43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6b0ba5eb7546f5" /><Relationship Type="http://schemas.openxmlformats.org/officeDocument/2006/relationships/notesMaster" Target="/ppt/notesMasters/notesMaster1.xml" Id="R0aee3072f2e14a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1b14ba3d2a45c2" /><Relationship Type="http://schemas.openxmlformats.org/officeDocument/2006/relationships/notesMaster" Target="/ppt/notesMasters/notesMaster1.xml" Id="R12567b18280642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22179e6a474ed9" /><Relationship Type="http://schemas.openxmlformats.org/officeDocument/2006/relationships/notesMaster" Target="/ppt/notesMasters/notesMaster1.xml" Id="Rf30831e5cd2a4a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76caad4b19435b" /><Relationship Type="http://schemas.openxmlformats.org/officeDocument/2006/relationships/notesMaster" Target="/ppt/notesMasters/notesMaster1.xml" Id="Raea9e12f86a947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c886c90e49436b" /><Relationship Type="http://schemas.openxmlformats.org/officeDocument/2006/relationships/notesMaster" Target="/ppt/notesMasters/notesMaster1.xml" Id="R3b565d43e3a144c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83ab680d9740e1" /><Relationship Type="http://schemas.openxmlformats.org/officeDocument/2006/relationships/notesMaster" Target="/ppt/notesMasters/notesMaster1.xml" Id="Rafcf5769a14448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35762f1dd5422d" /><Relationship Type="http://schemas.openxmlformats.org/officeDocument/2006/relationships/notesMaster" Target="/ppt/notesMasters/notesMaster1.xml" Id="Rbf09669e69e84c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510e5f5ab3492f" /><Relationship Type="http://schemas.openxmlformats.org/officeDocument/2006/relationships/notesMaster" Target="/ppt/notesMasters/notesMaster1.xml" Id="R66238f8395ce49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141eaf52fa4fb0" /><Relationship Type="http://schemas.openxmlformats.org/officeDocument/2006/relationships/notesMaster" Target="/ppt/notesMasters/notesMaster1.xml" Id="Ra72df8d18657441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c28582f301412c" /><Relationship Type="http://schemas.openxmlformats.org/officeDocument/2006/relationships/notesMaster" Target="/ppt/notesMasters/notesMaster1.xml" Id="R8263cf75b5664f6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786c34b86fb4b03" /><Relationship Type="http://schemas.openxmlformats.org/officeDocument/2006/relationships/notesMaster" Target="/ppt/notesMasters/notesMaster1.xml" Id="R0014e830694e4bb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165bb50bdaf46c6" /><Relationship Type="http://schemas.openxmlformats.org/officeDocument/2006/relationships/notesMaster" Target="/ppt/notesMasters/notesMaster1.xml" Id="R00cb6320e9294e3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1db2ebb4bb4c53" /><Relationship Type="http://schemas.openxmlformats.org/officeDocument/2006/relationships/notesMaster" Target="/ppt/notesMasters/notesMaster1.xml" Id="R91124cbf4083406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466de5f6fe34cf4" /><Relationship Type="http://schemas.openxmlformats.org/officeDocument/2006/relationships/notesMaster" Target="/ppt/notesMasters/notesMaster1.xml" Id="R9b3807593050491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2c7106b34614374" /><Relationship Type="http://schemas.openxmlformats.org/officeDocument/2006/relationships/notesMaster" Target="/ppt/notesMasters/notesMaster1.xml" Id="R45b77c7aa1df424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22a3788fb7e44fa" /><Relationship Type="http://schemas.openxmlformats.org/officeDocument/2006/relationships/notesMaster" Target="/ppt/notesMasters/notesMaster1.xml" Id="R80a78c5c103145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c174d9444d74620" /><Relationship Type="http://schemas.openxmlformats.org/officeDocument/2006/relationships/notesMaster" Target="/ppt/notesMasters/notesMaster1.xml" Id="Rfd3ef9cfde514c1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d567a23171d43e8" /><Relationship Type="http://schemas.openxmlformats.org/officeDocument/2006/relationships/notesMaster" Target="/ppt/notesMasters/notesMaster1.xml" Id="R6210db75599b457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361659914284e13" /><Relationship Type="http://schemas.openxmlformats.org/officeDocument/2006/relationships/notesMaster" Target="/ppt/notesMasters/notesMaster1.xml" Id="Rbdfaa750f8b94b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f5fc3fd513b4840" /><Relationship Type="http://schemas.openxmlformats.org/officeDocument/2006/relationships/notesMaster" Target="/ppt/notesMasters/notesMaster1.xml" Id="R43aded2d94334fd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0fabfe6c1ea41f4" /><Relationship Type="http://schemas.openxmlformats.org/officeDocument/2006/relationships/notesMaster" Target="/ppt/notesMasters/notesMaster1.xml" Id="R078f6e225ff4466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034adc81af54ea2" /><Relationship Type="http://schemas.openxmlformats.org/officeDocument/2006/relationships/notesMaster" Target="/ppt/notesMasters/notesMaster1.xml" Id="R524a23c2a4a0497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846553377cd4d48" /><Relationship Type="http://schemas.openxmlformats.org/officeDocument/2006/relationships/notesMaster" Target="/ppt/notesMasters/notesMaster1.xml" Id="Rd66b0149794640f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b54e334071d479f" /><Relationship Type="http://schemas.openxmlformats.org/officeDocument/2006/relationships/notesMaster" Target="/ppt/notesMasters/notesMaster1.xml" Id="R2d28582840cf4b4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c865cbfc2f14968" /><Relationship Type="http://schemas.openxmlformats.org/officeDocument/2006/relationships/notesMaster" Target="/ppt/notesMasters/notesMaster1.xml" Id="R1e8f447748514e1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d9f51399f9d483b" /><Relationship Type="http://schemas.openxmlformats.org/officeDocument/2006/relationships/notesMaster" Target="/ppt/notesMasters/notesMaster1.xml" Id="R4a3c21e80b25499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24b3392c33d40cc" /><Relationship Type="http://schemas.openxmlformats.org/officeDocument/2006/relationships/notesMaster" Target="/ppt/notesMasters/notesMaster1.xml" Id="R2e1adb6aa862491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a5f9d2fe5954bb7" /><Relationship Type="http://schemas.openxmlformats.org/officeDocument/2006/relationships/notesMaster" Target="/ppt/notesMasters/notesMaster1.xml" Id="R27b6995837b941a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39e51801c4a4768" /><Relationship Type="http://schemas.openxmlformats.org/officeDocument/2006/relationships/notesMaster" Target="/ppt/notesMasters/notesMaster1.xml" Id="R3ef6271cfb6e4b0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ef8ff87f46b48ac" /><Relationship Type="http://schemas.openxmlformats.org/officeDocument/2006/relationships/notesMaster" Target="/ppt/notesMasters/notesMaster1.xml" Id="R0104963a3277413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e43d6d3f3f64a8e" /><Relationship Type="http://schemas.openxmlformats.org/officeDocument/2006/relationships/notesMaster" Target="/ppt/notesMasters/notesMaster1.xml" Id="Rc5eff648e14c4cc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7b576e3f4ae4d8d" /><Relationship Type="http://schemas.openxmlformats.org/officeDocument/2006/relationships/notesMaster" Target="/ppt/notesMasters/notesMaster1.xml" Id="R2690f52cebd4450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fd34966474043d0" /><Relationship Type="http://schemas.openxmlformats.org/officeDocument/2006/relationships/notesMaster" Target="/ppt/notesMasters/notesMaster1.xml" Id="R846bbbe8a11c468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4fa472155f640f1" /><Relationship Type="http://schemas.openxmlformats.org/officeDocument/2006/relationships/notesMaster" Target="/ppt/notesMasters/notesMaster1.xml" Id="R7a22e77e7bb9422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e6e1d6da4b84035" /><Relationship Type="http://schemas.openxmlformats.org/officeDocument/2006/relationships/notesMaster" Target="/ppt/notesMasters/notesMaster1.xml" Id="Ra48f0dbb9b164034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8b092f8973047f8" /><Relationship Type="http://schemas.openxmlformats.org/officeDocument/2006/relationships/notesMaster" Target="/ppt/notesMasters/notesMaster1.xml" Id="Rdc2f5efbc2f94af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43814644caf4155" /><Relationship Type="http://schemas.openxmlformats.org/officeDocument/2006/relationships/notesMaster" Target="/ppt/notesMasters/notesMaster1.xml" Id="R4a1eab1463ea42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bc1f37afef47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91aa9ae8534be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39ebb5167448d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c3fe73467842b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cae6230d69466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1fe33de3eb45b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d516de256d401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283c8b0df547e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aeb33815d54713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f7d64a1d954ec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56cc95178847e8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A02DFE4-2E0A-865F-14FE-687011EEB6C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6626BD17-EEE8-E418-BE64-A4615710B34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665DA631-0F60-47FB-1942-8AE95F7BD04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1E62E2C5-B2C3-036A-191C-30C419632BD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09D71AD-FD86-3594-8A72-6E16C5BCB2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BF71A47C-BF35-BD15-0B04-8406514752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8BC9A978-2F8E-5473-F6A9-F5A4CFC08CF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E54042E9-E4F7-DFC9-CEAA-E7EA7100894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AD10D061-31FA-8F48-0DF2-D9396DE9AAA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3FCC648-186C-0164-4273-374177D6F5E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894EE01-C18B-FD4E-A88C-DA8C9A9CD2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2F4A9D16-6EF3-95A3-33F6-36AA868A16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2C793CB2-E9ED-825A-035B-BAFD48F6736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8F08901C-D6C4-C049-EF8E-FF1B152887F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9BF2025B-0683-215F-1196-AA914909B26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A4B528C-4E03-E4AF-95C8-7D9582C6AB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1864BD0D-A956-4D6E-F6F9-0AB3ED0638E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AFACFDC9-A1B5-A778-682A-4F86E2AD02B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37E6AD1D-D82E-0130-4377-71B03D07116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1F4283C2-AD0C-19F6-F65F-D6AF53034A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E776124C-7ACA-440B-FCE4-E1521A3CCA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A5BACCC-6F92-5242-433F-3066FDFCE7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86F9E716-0110-28E1-5290-13E87DC131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EA3EE94C-95ED-F930-167A-C3CC2D12901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1DDDB42D-81CA-3759-8DD1-3AD4043442C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F1523655-1414-32CC-9769-EFEAA375CC6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FEDB84CE-3BA3-B997-E2D0-E5F68158B44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0CDF5AA9-F813-F9A5-851B-D10C616B479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E9F12E70-5334-9FB1-AD8B-AA55BC9A07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C5B0A50-1A60-E044-E6F4-9AA46C848E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973C2586-378E-F233-2D70-02D1B84DC5E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99AD4853-95C3-3D61-C594-14B35280EAA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DEFB311B-9A73-D54B-7CFD-DF073E233E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D48031F4-727F-A31D-CDF9-4C3C7E8778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94812873-0E5E-C187-7756-C10A8BC294D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1955F5EF-99A4-4F89-CBD1-2F6C425102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959BADEC-FBCF-974A-B9B5-44EE91173F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A3A298D2-F287-8A97-BB63-EF8F201C334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362679C3-A6CD-7DE5-3423-B7AD373DC66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B444D52C-0BC4-4885-6E26-CFF256176E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0F378B1B-4BC2-406C-0752-BE48AB741B5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D464517C-BD60-9DFC-92A7-87B6717C8A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8B5E08D8-F77F-E9DA-E1E8-2F41C4DDB2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04496DE6-1A3E-93A5-6632-53843B84F5A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91A819D7-F5B8-BF63-A357-7F97BB15879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1D4835CB-0154-E68E-CAF7-8628BB92A30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D6125CC5-FB20-091C-A7B2-32F560A347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013D1DDB-2A46-271C-B851-C170BE744FC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0061BB0-8FF9-4C69-251D-2757E7A10D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FA51A54E-B161-6B1F-BEB9-B892151EA1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C9E7754E-24B6-A703-3FAA-AD185C21F4D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FED711AC-93E5-4BF1-564F-A108CDF4A01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C537B820-F649-1541-F18D-3143A5FE7BE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66899284-1822-C020-808A-B235C11BED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971A0296-1561-1491-240E-BAB20469DD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54A72D6C-31D0-C993-53CE-F540D5AAD31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517F0CB1-F1F4-E810-0F58-E7A3817299B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98B72BD2-35D0-E711-5757-0D2E54A462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fa3660f16845f0" /><Relationship Type="http://schemas.openxmlformats.org/officeDocument/2006/relationships/slideLayout" Target="/ppt/slideLayouts/slideLayout1.xml" Id="Rcaff2c3b27394b4c" /><Relationship Type="http://schemas.openxmlformats.org/officeDocument/2006/relationships/slideLayout" Target="/ppt/slideLayouts/slideLayout2.xml" Id="R5bbd479cc9124552" /><Relationship Type="http://schemas.openxmlformats.org/officeDocument/2006/relationships/slideLayout" Target="/ppt/slideLayouts/slideLayout3.xml" Id="Rbdc48e1a020f4f5c" /><Relationship Type="http://schemas.openxmlformats.org/officeDocument/2006/relationships/slideLayout" Target="/ppt/slideLayouts/slideLayout4.xml" Id="R0c290ede31d7493f" /><Relationship Type="http://schemas.openxmlformats.org/officeDocument/2006/relationships/slideLayout" Target="/ppt/slideLayouts/slideLayout5.xml" Id="R17ead2d92c7d4fc0" /><Relationship Type="http://schemas.openxmlformats.org/officeDocument/2006/relationships/slideLayout" Target="/ppt/slideLayouts/slideLayout6.xml" Id="R2ef47cafee81488b" /><Relationship Type="http://schemas.openxmlformats.org/officeDocument/2006/relationships/slideLayout" Target="/ppt/slideLayouts/slideLayout7.xml" Id="R264c0039f86b4d59" /><Relationship Type="http://schemas.openxmlformats.org/officeDocument/2006/relationships/slideLayout" Target="/ppt/slideLayouts/slideLayout8.xml" Id="Rd6bd66a9518240e4" /><Relationship Type="http://schemas.openxmlformats.org/officeDocument/2006/relationships/slideLayout" Target="/ppt/slideLayouts/slideLayout9.xml" Id="R9e8075c5b1be492a" /><Relationship Type="http://schemas.openxmlformats.org/officeDocument/2006/relationships/slideLayout" Target="/ppt/slideLayouts/slideLayout10.xml" Id="R5bd2d77e38064f05" /><Relationship Type="http://schemas.openxmlformats.org/officeDocument/2006/relationships/slideLayout" Target="/ppt/slideLayouts/slideLayout11.xml" Id="Rb7c5d38cb24244c4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D2573E35-12E4-CA67-EB30-FDDD4894A6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3A64E1B8-7CCB-8960-85A1-CFCFE8EAB8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</a:p>
          <a:p xmlns:a="http://schemas.openxmlformats.org/drawingml/2006/main">
            <a:pPr lvl="1">
              <a:buNone/>
            </a:pPr>
            <a:r>
              <a:t>二级</a:t>
            </a:r>
          </a:p>
          <a:p xmlns:a="http://schemas.openxmlformats.org/drawingml/2006/main">
            <a:pPr lvl="2">
              <a:buNone/>
            </a:pPr>
            <a:r>
              <a:t>三级</a:t>
            </a:r>
          </a:p>
          <a:p xmlns:a="http://schemas.openxmlformats.org/drawingml/2006/main">
            <a:pPr lvl="3">
              <a:buNone/>
            </a:pPr>
            <a:r>
              <a:t>四级</a:t>
            </a:r>
          </a:p>
          <a:p xmlns:a="http://schemas.openxmlformats.org/drawingml/2006/main">
            <a:pPr lvl="4">
              <a:buNone/>
            </a:pPr>
            <a:r>
              <a:t>五级</a:t>
            </a:r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3A799A2A-3D0D-B428-93D2-34FA92F9298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B35D22E0-4AF4-40F7-9527-9155AF643497}" type="datetimeFigureOut">
              <a:t>2026/10/8</a:t>
            </a:fld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65DE1B84-B3FC-19CB-1066-14DFA597AEF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81D38AB-09A8-28E3-72FD-F2A690FED22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3F632C27-71D2-4A7D-B338-D4F06DAEE11E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ff2c3b27394b4c"/>
    <p:sldLayoutId xmlns:r="http://schemas.openxmlformats.org/officeDocument/2006/relationships" id="2147483650" r:id="R5bbd479cc9124552"/>
    <p:sldLayoutId xmlns:r="http://schemas.openxmlformats.org/officeDocument/2006/relationships" id="2147483651" r:id="Rbdc48e1a020f4f5c"/>
    <p:sldLayoutId xmlns:r="http://schemas.openxmlformats.org/officeDocument/2006/relationships" id="2147483652" r:id="R0c290ede31d7493f"/>
    <p:sldLayoutId xmlns:r="http://schemas.openxmlformats.org/officeDocument/2006/relationships" id="2147483653" r:id="R17ead2d92c7d4fc0"/>
    <p:sldLayoutId xmlns:r="http://schemas.openxmlformats.org/officeDocument/2006/relationships" id="2147483654" r:id="R2ef47cafee81488b"/>
    <p:sldLayoutId xmlns:r="http://schemas.openxmlformats.org/officeDocument/2006/relationships" id="2147483655" r:id="R264c0039f86b4d59"/>
    <p:sldLayoutId xmlns:r="http://schemas.openxmlformats.org/officeDocument/2006/relationships" id="2147483656" r:id="Rd6bd66a9518240e4"/>
    <p:sldLayoutId xmlns:r="http://schemas.openxmlformats.org/officeDocument/2006/relationships" id="2147483657" r:id="R9e8075c5b1be492a"/>
    <p:sldLayoutId xmlns:r="http://schemas.openxmlformats.org/officeDocument/2006/relationships" id="2147483658" r:id="R5bd2d77e38064f05"/>
    <p:sldLayoutId xmlns:r="http://schemas.openxmlformats.org/officeDocument/2006/relationships" id="2147483659" r:id="Rb7c5d38cb24244c4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54a6fed10340de" /><Relationship Type="http://schemas.openxmlformats.org/officeDocument/2006/relationships/image" Target="/ppt/media/image.png" Id="R433c6fb8ea2a4da8" /><Relationship Type="http://schemas.openxmlformats.org/officeDocument/2006/relationships/image" Target="/ppt/media/image2.png" Id="Rd7a0bc35856b441e" /><Relationship Type="http://schemas.openxmlformats.org/officeDocument/2006/relationships/image" Target="/ppt/media/image3.png" Id="Ra41892428ab5424d" /><Relationship Type="http://schemas.openxmlformats.org/officeDocument/2006/relationships/notesSlide" Target="/ppt/notesSlides/notesSlide1.xml" Id="Rfb15066abe3c47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8d6e3e8db74274" /><Relationship Type="http://schemas.openxmlformats.org/officeDocument/2006/relationships/image" Target="/ppt/media/image4.png" Id="Rf21408079f8243db" /><Relationship Type="http://schemas.openxmlformats.org/officeDocument/2006/relationships/image" Target="/ppt/media/image5.png" Id="R5922ce8b96bb4723" /><Relationship Type="http://schemas.openxmlformats.org/officeDocument/2006/relationships/image" Target="/ppt/media/image6.png" Id="R2b75a7ceed99450f" /><Relationship Type="http://schemas.openxmlformats.org/officeDocument/2006/relationships/notesSlide" Target="/ppt/notesSlides/notesSlide2.xml" Id="R08cd18301ac44d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d392007fc54d65" /><Relationship Type="http://schemas.openxmlformats.org/officeDocument/2006/relationships/image" Target="/ppt/media/image7.png" Id="R6438b0984aec4de6" /><Relationship Type="http://schemas.openxmlformats.org/officeDocument/2006/relationships/image" Target="/ppt/media/image8.png" Id="R9f2b06d0c7bf451d" /><Relationship Type="http://schemas.openxmlformats.org/officeDocument/2006/relationships/image" Target="/ppt/media/image9.png" Id="R3996b022655f4ffc" /><Relationship Type="http://schemas.openxmlformats.org/officeDocument/2006/relationships/image" Target="/ppt/media/image10.png" Id="Rf1cba358d3f14350" /><Relationship Type="http://schemas.openxmlformats.org/officeDocument/2006/relationships/notesSlide" Target="/ppt/notesSlides/notesSlide3.xml" Id="Red977122b52145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99a9354ae94b4b" /><Relationship Type="http://schemas.openxmlformats.org/officeDocument/2006/relationships/image" Target="/ppt/media/image11.png" Id="R977ecb8179dd43ba" /><Relationship Type="http://schemas.openxmlformats.org/officeDocument/2006/relationships/image" Target="/ppt/media/image12.png" Id="Ra760a8f1abe7438b" /><Relationship Type="http://schemas.openxmlformats.org/officeDocument/2006/relationships/image" Target="/ppt/media/image13.png" Id="R820dd727adff4680" /><Relationship Type="http://schemas.openxmlformats.org/officeDocument/2006/relationships/image" Target="/ppt/media/image14.png" Id="R2ae9814007e8451d" /><Relationship Type="http://schemas.openxmlformats.org/officeDocument/2006/relationships/image" Target="/ppt/media/image15.png" Id="R92583534b3d44f00" /><Relationship Type="http://schemas.openxmlformats.org/officeDocument/2006/relationships/image" Target="/ppt/media/image16.png" Id="R4bf9c222fbd24c79" /><Relationship Type="http://schemas.openxmlformats.org/officeDocument/2006/relationships/image" Target="/ppt/media/image17.png" Id="Re74b50f37e864f13" /><Relationship Type="http://schemas.openxmlformats.org/officeDocument/2006/relationships/image" Target="/ppt/media/image18.png" Id="Ra7d6ae2f40f04b07" /><Relationship Type="http://schemas.openxmlformats.org/officeDocument/2006/relationships/image" Target="/ppt/media/image19.png" Id="R9152af93694e4a1f" /><Relationship Type="http://schemas.openxmlformats.org/officeDocument/2006/relationships/image" Target="/ppt/media/image20.png" Id="R655b9438116a443f" /><Relationship Type="http://schemas.openxmlformats.org/officeDocument/2006/relationships/image" Target="/ppt/media/image21.png" Id="R9e01bb49eba14e42" /><Relationship Type="http://schemas.openxmlformats.org/officeDocument/2006/relationships/image" Target="/ppt/media/image22.png" Id="R00fa86f93a884bbb" /><Relationship Type="http://schemas.openxmlformats.org/officeDocument/2006/relationships/image" Target="/ppt/media/image23.png" Id="Rbcbbbf1a2b154349" /><Relationship Type="http://schemas.openxmlformats.org/officeDocument/2006/relationships/image" Target="/ppt/media/image24.png" Id="R2b31640eef084c14" /><Relationship Type="http://schemas.openxmlformats.org/officeDocument/2006/relationships/image" Target="/ppt/media/image25.png" Id="R20a75d7d25b1444e" /><Relationship Type="http://schemas.openxmlformats.org/officeDocument/2006/relationships/image" Target="/ppt/media/image26.png" Id="R87ee6f3416654223" /><Relationship Type="http://schemas.openxmlformats.org/officeDocument/2006/relationships/notesSlide" Target="/ppt/notesSlides/notesSlide4.xml" Id="R0deaabdfbcfe44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f0e58ec5aa84ea3" /><Relationship Type="http://schemas.openxmlformats.org/officeDocument/2006/relationships/image" Target="/ppt/media/image27.png" Id="Rfc3cfa0388a9468d" /><Relationship Type="http://schemas.openxmlformats.org/officeDocument/2006/relationships/image" Target="/ppt/media/image28.png" Id="R05e10631b7444530" /><Relationship Type="http://schemas.openxmlformats.org/officeDocument/2006/relationships/image" Target="/ppt/media/image29.png" Id="R4d756356517f4621" /><Relationship Type="http://schemas.openxmlformats.org/officeDocument/2006/relationships/image" Target="/ppt/media/image30.png" Id="R1d8dd6efed384063" /><Relationship Type="http://schemas.openxmlformats.org/officeDocument/2006/relationships/notesSlide" Target="/ppt/notesSlides/notesSlide5.xml" Id="R3c788f8e2d7345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a53944766904419" /><Relationship Type="http://schemas.openxmlformats.org/officeDocument/2006/relationships/image" Target="/ppt/media/image31.png" Id="R7e861d2ae4614988" /><Relationship Type="http://schemas.openxmlformats.org/officeDocument/2006/relationships/image" Target="/ppt/media/image32.png" Id="R43f96507b467414b" /><Relationship Type="http://schemas.openxmlformats.org/officeDocument/2006/relationships/image" Target="/ppt/media/image33.png" Id="R858d1998b84748b1" /><Relationship Type="http://schemas.openxmlformats.org/officeDocument/2006/relationships/image" Target="/ppt/media/image34.png" Id="Rd9302ffe684e4d50" /><Relationship Type="http://schemas.openxmlformats.org/officeDocument/2006/relationships/notesSlide" Target="/ppt/notesSlides/notesSlide6.xml" Id="R3dcf3444dec948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55536174a8a49c6" /><Relationship Type="http://schemas.openxmlformats.org/officeDocument/2006/relationships/image" Target="/ppt/media/image35.png" Id="R1db018c5352644d5" /><Relationship Type="http://schemas.openxmlformats.org/officeDocument/2006/relationships/image" Target="/ppt/media/image36.png" Id="R8972c338d9544a3c" /><Relationship Type="http://schemas.openxmlformats.org/officeDocument/2006/relationships/image" Target="/ppt/media/image.jpeg" Id="Rc6ff24db7afc4bf5" /><Relationship Type="http://schemas.openxmlformats.org/officeDocument/2006/relationships/image" Target="/ppt/media/image37.png" Id="R4999d3bd888d4285" /><Relationship Type="http://schemas.openxmlformats.org/officeDocument/2006/relationships/notesSlide" Target="/ppt/notesSlides/notesSlide7.xml" Id="Rb54e7c1e964b4d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e6c41f1238a41dc" /><Relationship Type="http://schemas.openxmlformats.org/officeDocument/2006/relationships/image" Target="/ppt/media/image38.png" Id="R4824e05b758548a6" /><Relationship Type="http://schemas.openxmlformats.org/officeDocument/2006/relationships/image" Target="/ppt/media/image39.png" Id="R7694e6c2be8d41bf" /><Relationship Type="http://schemas.openxmlformats.org/officeDocument/2006/relationships/image" Target="/ppt/media/image40.png" Id="R0d27f80e8f194497" /><Relationship Type="http://schemas.openxmlformats.org/officeDocument/2006/relationships/image" Target="/ppt/media/image41.png" Id="R180e42f03e2b4314" /><Relationship Type="http://schemas.openxmlformats.org/officeDocument/2006/relationships/notesSlide" Target="/ppt/notesSlides/notesSlide8.xml" Id="R5322a0ee64a540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1299efaca364cd5" /><Relationship Type="http://schemas.openxmlformats.org/officeDocument/2006/relationships/image" Target="/ppt/media/image42.png" Id="Reec66106a7cb462f" /><Relationship Type="http://schemas.openxmlformats.org/officeDocument/2006/relationships/image" Target="/ppt/media/image43.png" Id="R48ba8caa81494a96" /><Relationship Type="http://schemas.openxmlformats.org/officeDocument/2006/relationships/image" Target="/ppt/media/image44.png" Id="Rc7773f92608047d6" /><Relationship Type="http://schemas.openxmlformats.org/officeDocument/2006/relationships/notesSlide" Target="/ppt/notesSlides/notesSlide9.xml" Id="Rb9a4ba5521bd47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3ce1fe204354710" /><Relationship Type="http://schemas.openxmlformats.org/officeDocument/2006/relationships/image" Target="/ppt/media/image45.png" Id="Rf4d48623da2c4ba2" /><Relationship Type="http://schemas.openxmlformats.org/officeDocument/2006/relationships/image" Target="/ppt/media/image46.png" Id="Rfec4def39f764710" /><Relationship Type="http://schemas.openxmlformats.org/officeDocument/2006/relationships/image" Target="/ppt/media/image47.png" Id="R4ef5931c5b1e40ef" /><Relationship Type="http://schemas.openxmlformats.org/officeDocument/2006/relationships/image" Target="/ppt/media/image48.png" Id="R119d3cc7192347d7" /><Relationship Type="http://schemas.openxmlformats.org/officeDocument/2006/relationships/notesSlide" Target="/ppt/notesSlides/notesSlide10.xml" Id="R499adf677fe94f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f9047f41ff7451f" /><Relationship Type="http://schemas.openxmlformats.org/officeDocument/2006/relationships/image" Target="/ppt/media/image49.png" Id="R2f69f5351b5c4ee2" /><Relationship Type="http://schemas.openxmlformats.org/officeDocument/2006/relationships/image" Target="/ppt/media/image50.png" Id="R299ee4843c544195" /><Relationship Type="http://schemas.openxmlformats.org/officeDocument/2006/relationships/image" Target="/ppt/media/image51.png" Id="Rc090a66b4bd641f4" /><Relationship Type="http://schemas.openxmlformats.org/officeDocument/2006/relationships/image" Target="/ppt/media/image52.png" Id="R7a81de25455c496b" /><Relationship Type="http://schemas.openxmlformats.org/officeDocument/2006/relationships/notesSlide" Target="/ppt/notesSlides/notesSlide11.xml" Id="R10206c232c57422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045a7723fc24b50" /><Relationship Type="http://schemas.openxmlformats.org/officeDocument/2006/relationships/image" Target="/ppt/media/image53.png" Id="R3950b4c6832a4549" /><Relationship Type="http://schemas.openxmlformats.org/officeDocument/2006/relationships/image" Target="/ppt/media/image54.png" Id="Re7850433f2ed4b54" /><Relationship Type="http://schemas.openxmlformats.org/officeDocument/2006/relationships/image" Target="/ppt/media/image55.png" Id="Rd63c38f36ae7442c" /><Relationship Type="http://schemas.openxmlformats.org/officeDocument/2006/relationships/image" Target="/ppt/media/image56.png" Id="R13ec2415ffcd47f3" /><Relationship Type="http://schemas.openxmlformats.org/officeDocument/2006/relationships/notesSlide" Target="/ppt/notesSlides/notesSlide12.xml" Id="R3ddc52c112684e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60d4c2d5c1453e" /><Relationship Type="http://schemas.openxmlformats.org/officeDocument/2006/relationships/image" Target="/ppt/media/image57.png" Id="R8677348f99944b65" /><Relationship Type="http://schemas.openxmlformats.org/officeDocument/2006/relationships/image" Target="/ppt/media/image58.png" Id="Rd4128a1cc4aa4ca0" /><Relationship Type="http://schemas.openxmlformats.org/officeDocument/2006/relationships/image" Target="/ppt/media/image59.png" Id="Rcc63b7b9244243b3" /><Relationship Type="http://schemas.openxmlformats.org/officeDocument/2006/relationships/notesSlide" Target="/ppt/notesSlides/notesSlide13.xml" Id="Rcf99e28362db4e0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77ed38657f4181" /><Relationship Type="http://schemas.openxmlformats.org/officeDocument/2006/relationships/image" Target="/ppt/media/image60.png" Id="R0680d4883b3b442c" /><Relationship Type="http://schemas.openxmlformats.org/officeDocument/2006/relationships/image" Target="/ppt/media/image61.png" Id="R96b72ec3f0c842fa" /><Relationship Type="http://schemas.openxmlformats.org/officeDocument/2006/relationships/image" Target="/ppt/media/image62.png" Id="R482c2d52dcd54033" /><Relationship Type="http://schemas.openxmlformats.org/officeDocument/2006/relationships/notesSlide" Target="/ppt/notesSlides/notesSlide14.xml" Id="R52f1808dc33c405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12110acc574379" /><Relationship Type="http://schemas.openxmlformats.org/officeDocument/2006/relationships/image" Target="/ppt/media/image63.png" Id="R44c4caa141a24e8e" /><Relationship Type="http://schemas.openxmlformats.org/officeDocument/2006/relationships/image" Target="/ppt/media/image64.png" Id="Reae616d063f34641" /><Relationship Type="http://schemas.openxmlformats.org/officeDocument/2006/relationships/image" Target="/ppt/media/image65.png" Id="R61fb3226ecbe487f" /><Relationship Type="http://schemas.openxmlformats.org/officeDocument/2006/relationships/notesSlide" Target="/ppt/notesSlides/notesSlide15.xml" Id="R469d2acabfe1460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083acb9239492b" /><Relationship Type="http://schemas.openxmlformats.org/officeDocument/2006/relationships/image" Target="/ppt/media/image66.png" Id="R335dc5fb237f4103" /><Relationship Type="http://schemas.openxmlformats.org/officeDocument/2006/relationships/image" Target="/ppt/media/image67.png" Id="Re1753202a9264233" /><Relationship Type="http://schemas.openxmlformats.org/officeDocument/2006/relationships/image" Target="/ppt/media/image68.png" Id="R36a717b63c634843" /><Relationship Type="http://schemas.openxmlformats.org/officeDocument/2006/relationships/notesSlide" Target="/ppt/notesSlides/notesSlide16.xml" Id="R8c056a7bdbcc420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f1fe4a32434e2c" /><Relationship Type="http://schemas.openxmlformats.org/officeDocument/2006/relationships/image" Target="/ppt/media/image69.png" Id="R4ff35f48e5694f45" /><Relationship Type="http://schemas.openxmlformats.org/officeDocument/2006/relationships/image" Target="/ppt/media/image70.png" Id="Rcbb40b1d62a548c7" /><Relationship Type="http://schemas.openxmlformats.org/officeDocument/2006/relationships/image" Target="/ppt/media/image71.png" Id="R87c2ea6aff734a11" /><Relationship Type="http://schemas.openxmlformats.org/officeDocument/2006/relationships/notesSlide" Target="/ppt/notesSlides/notesSlide17.xml" Id="R4fd64e04b8964e7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847d8cc80494243" /><Relationship Type="http://schemas.openxmlformats.org/officeDocument/2006/relationships/image" Target="/ppt/media/image72.png" Id="R18a27bde09814147" /><Relationship Type="http://schemas.openxmlformats.org/officeDocument/2006/relationships/image" Target="/ppt/media/image73.png" Id="R6440751969cc461e" /><Relationship Type="http://schemas.openxmlformats.org/officeDocument/2006/relationships/image" Target="/ppt/media/image74.png" Id="Rf37b3f944b374902" /><Relationship Type="http://schemas.openxmlformats.org/officeDocument/2006/relationships/image" Target="/ppt/media/image75.png" Id="R86ec40e46b864881" /><Relationship Type="http://schemas.openxmlformats.org/officeDocument/2006/relationships/notesSlide" Target="/ppt/notesSlides/notesSlide18.xml" Id="R9ef50bac770549e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e4953a41b840b6" /><Relationship Type="http://schemas.openxmlformats.org/officeDocument/2006/relationships/image" Target="/ppt/media/image76.png" Id="Re909b2237ac94345" /><Relationship Type="http://schemas.openxmlformats.org/officeDocument/2006/relationships/image" Target="/ppt/media/image77.png" Id="R1e3f8fc2080945dd" /><Relationship Type="http://schemas.openxmlformats.org/officeDocument/2006/relationships/image" Target="/ppt/media/image78.png" Id="R4c48f420a0e54055" /><Relationship Type="http://schemas.openxmlformats.org/officeDocument/2006/relationships/notesSlide" Target="/ppt/notesSlides/notesSlide19.xml" Id="R7051e70d2fae4f9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f66ccf924b492a" /><Relationship Type="http://schemas.openxmlformats.org/officeDocument/2006/relationships/image" Target="/ppt/media/image79.png" Id="Ra7c553e516f34776" /><Relationship Type="http://schemas.openxmlformats.org/officeDocument/2006/relationships/image" Target="/ppt/media/image80.png" Id="R0e684960c7f24d80" /><Relationship Type="http://schemas.openxmlformats.org/officeDocument/2006/relationships/image" Target="/ppt/media/image81.png" Id="R924e8c068a8749c8" /><Relationship Type="http://schemas.openxmlformats.org/officeDocument/2006/relationships/notesSlide" Target="/ppt/notesSlides/notesSlide20.xml" Id="R84bce0662d1b4d3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d0143be55246aa" /><Relationship Type="http://schemas.openxmlformats.org/officeDocument/2006/relationships/image" Target="/ppt/media/image82.png" Id="Rd5f62aac62014804" /><Relationship Type="http://schemas.openxmlformats.org/officeDocument/2006/relationships/image" Target="/ppt/media/image83.png" Id="R2a49c955565d4d11" /><Relationship Type="http://schemas.openxmlformats.org/officeDocument/2006/relationships/image" Target="/ppt/media/image84.png" Id="Rd838abf4dfdb40a7" /><Relationship Type="http://schemas.openxmlformats.org/officeDocument/2006/relationships/notesSlide" Target="/ppt/notesSlides/notesSlide21.xml" Id="R937960b125a942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a67f26fc2254896" /><Relationship Type="http://schemas.openxmlformats.org/officeDocument/2006/relationships/image" Target="/ppt/media/image85.png" Id="R3b6d696fb42847bd" /><Relationship Type="http://schemas.openxmlformats.org/officeDocument/2006/relationships/image" Target="/ppt/media/image86.png" Id="Re57e4bd633f64be8" /><Relationship Type="http://schemas.openxmlformats.org/officeDocument/2006/relationships/image" Target="/ppt/media/image87.png" Id="Rdb19ba40a7c74a44" /><Relationship Type="http://schemas.openxmlformats.org/officeDocument/2006/relationships/notesSlide" Target="/ppt/notesSlides/notesSlide22.xml" Id="R0c418ea12d6a491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3fb2fa529304b3b" /><Relationship Type="http://schemas.openxmlformats.org/officeDocument/2006/relationships/image" Target="/ppt/media/image88.png" Id="R2cb13822159e400b" /><Relationship Type="http://schemas.openxmlformats.org/officeDocument/2006/relationships/image" Target="/ppt/media/image89.png" Id="R1786e7a6738c4770" /><Relationship Type="http://schemas.openxmlformats.org/officeDocument/2006/relationships/image" Target="/ppt/media/image90.png" Id="Raf1d2ba995c54fe6" /><Relationship Type="http://schemas.openxmlformats.org/officeDocument/2006/relationships/image" Target="/ppt/media/image91.png" Id="R3305733dd6c04b5f" /><Relationship Type="http://schemas.openxmlformats.org/officeDocument/2006/relationships/notesSlide" Target="/ppt/notesSlides/notesSlide23.xml" Id="R2bce7e432f4d4b8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f1bbb50c0b48bd" /><Relationship Type="http://schemas.openxmlformats.org/officeDocument/2006/relationships/image" Target="/ppt/media/image92.png" Id="R8957211b5b134ff2" /><Relationship Type="http://schemas.openxmlformats.org/officeDocument/2006/relationships/image" Target="/ppt/media/image93.png" Id="R5b6ef128ea054068" /><Relationship Type="http://schemas.openxmlformats.org/officeDocument/2006/relationships/image" Target="/ppt/media/image94.png" Id="R8a23528a39184ced" /><Relationship Type="http://schemas.openxmlformats.org/officeDocument/2006/relationships/notesSlide" Target="/ppt/notesSlides/notesSlide24.xml" Id="R229ae298160b431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9445b19ef44aa4" /><Relationship Type="http://schemas.openxmlformats.org/officeDocument/2006/relationships/image" Target="/ppt/media/image95.png" Id="R949ec0e09f3b43de" /><Relationship Type="http://schemas.openxmlformats.org/officeDocument/2006/relationships/image" Target="/ppt/media/image96.png" Id="Rb073e736442f423e" /><Relationship Type="http://schemas.openxmlformats.org/officeDocument/2006/relationships/image" Target="/ppt/media/image97.png" Id="R56eb2d228b824154" /><Relationship Type="http://schemas.openxmlformats.org/officeDocument/2006/relationships/notesSlide" Target="/ppt/notesSlides/notesSlide25.xml" Id="R3e9c4127151e40d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fdbb2a751d4fd9" /><Relationship Type="http://schemas.openxmlformats.org/officeDocument/2006/relationships/image" Target="/ppt/media/image98.png" Id="R9f710da2bc5244b1" /><Relationship Type="http://schemas.openxmlformats.org/officeDocument/2006/relationships/image" Target="/ppt/media/image99.png" Id="Rc4b2a02a6d814f4c" /><Relationship Type="http://schemas.openxmlformats.org/officeDocument/2006/relationships/image" Target="/ppt/media/image100.png" Id="R75e9cc8245394d1b" /><Relationship Type="http://schemas.openxmlformats.org/officeDocument/2006/relationships/notesSlide" Target="/ppt/notesSlides/notesSlide26.xml" Id="R2cceb50bed764c3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cab555a88a440a" /><Relationship Type="http://schemas.openxmlformats.org/officeDocument/2006/relationships/image" Target="/ppt/media/image101.png" Id="Rcd04fcfc504c44c4" /><Relationship Type="http://schemas.openxmlformats.org/officeDocument/2006/relationships/image" Target="/ppt/media/image102.png" Id="Rd6fb776ebef442d9" /><Relationship Type="http://schemas.openxmlformats.org/officeDocument/2006/relationships/image" Target="/ppt/media/image103.png" Id="Rc32de49c9b314f5e" /><Relationship Type="http://schemas.openxmlformats.org/officeDocument/2006/relationships/notesSlide" Target="/ppt/notesSlides/notesSlide27.xml" Id="R1580721ce21f4d2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5b3e18ada041bc" /><Relationship Type="http://schemas.openxmlformats.org/officeDocument/2006/relationships/image" Target="/ppt/media/image104.png" Id="R60cef0f32f55403a" /><Relationship Type="http://schemas.openxmlformats.org/officeDocument/2006/relationships/image" Target="/ppt/media/image105.png" Id="R32ded1e35bf4427a" /><Relationship Type="http://schemas.openxmlformats.org/officeDocument/2006/relationships/image" Target="/ppt/media/image106.png" Id="Rf9a87e39b9b8478d" /><Relationship Type="http://schemas.openxmlformats.org/officeDocument/2006/relationships/notesSlide" Target="/ppt/notesSlides/notesSlide28.xml" Id="R78c7ed11760f462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7f06d359c544a4" /><Relationship Type="http://schemas.openxmlformats.org/officeDocument/2006/relationships/image" Target="/ppt/media/image107.png" Id="Rc9430e2b62dd40a3" /><Relationship Type="http://schemas.openxmlformats.org/officeDocument/2006/relationships/image" Target="/ppt/media/image108.png" Id="R535ccd2af2614b68" /><Relationship Type="http://schemas.openxmlformats.org/officeDocument/2006/relationships/image" Target="/ppt/media/image109.png" Id="R7acaa826ad164b18" /><Relationship Type="http://schemas.openxmlformats.org/officeDocument/2006/relationships/notesSlide" Target="/ppt/notesSlides/notesSlide29.xml" Id="Ra1f17d307b144f7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e94bce42004b3d" /><Relationship Type="http://schemas.openxmlformats.org/officeDocument/2006/relationships/image" Target="/ppt/media/image110.png" Id="Reecc8c528f584a4d" /><Relationship Type="http://schemas.openxmlformats.org/officeDocument/2006/relationships/image" Target="/ppt/media/image111.png" Id="R85a5b3897b5b4783" /><Relationship Type="http://schemas.openxmlformats.org/officeDocument/2006/relationships/image" Target="/ppt/media/image112.png" Id="Rd4ae8fda9e2f4205" /><Relationship Type="http://schemas.openxmlformats.org/officeDocument/2006/relationships/notesSlide" Target="/ppt/notesSlides/notesSlide30.xml" Id="R355089881a6744c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0ac214028e4971" /><Relationship Type="http://schemas.openxmlformats.org/officeDocument/2006/relationships/image" Target="/ppt/media/image113.png" Id="Ra2ce1640bfb449d5" /><Relationship Type="http://schemas.openxmlformats.org/officeDocument/2006/relationships/image" Target="/ppt/media/image114.png" Id="R9980ded3b4b44d3d" /><Relationship Type="http://schemas.openxmlformats.org/officeDocument/2006/relationships/image" Target="/ppt/media/image115.png" Id="R8f7510b40d4a4885" /><Relationship Type="http://schemas.openxmlformats.org/officeDocument/2006/relationships/notesSlide" Target="/ppt/notesSlides/notesSlide31.xml" Id="R262d0f1ba203476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2992419154018" /><Relationship Type="http://schemas.openxmlformats.org/officeDocument/2006/relationships/image" Target="/ppt/media/image116.png" Id="Rc3e7a90d30794098" /><Relationship Type="http://schemas.openxmlformats.org/officeDocument/2006/relationships/image" Target="/ppt/media/image117.png" Id="R065ea7fbfe884e75" /><Relationship Type="http://schemas.openxmlformats.org/officeDocument/2006/relationships/image" Target="/ppt/media/image118.png" Id="R6773d7b73a42456d" /><Relationship Type="http://schemas.openxmlformats.org/officeDocument/2006/relationships/notesSlide" Target="/ppt/notesSlides/notesSlide32.xml" Id="R06b05f2f155a482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8dfc997bb14a2d" /><Relationship Type="http://schemas.openxmlformats.org/officeDocument/2006/relationships/image" Target="/ppt/media/image119.png" Id="Rd0eef1caf37d448b" /><Relationship Type="http://schemas.openxmlformats.org/officeDocument/2006/relationships/image" Target="/ppt/media/image120.png" Id="R082b8c0a76324b14" /><Relationship Type="http://schemas.openxmlformats.org/officeDocument/2006/relationships/image" Target="/ppt/media/image121.png" Id="R6cce879042af4509" /><Relationship Type="http://schemas.openxmlformats.org/officeDocument/2006/relationships/notesSlide" Target="/ppt/notesSlides/notesSlide33.xml" Id="R79ee173f832e490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63537544f742f5" /><Relationship Type="http://schemas.openxmlformats.org/officeDocument/2006/relationships/image" Target="/ppt/media/image122.png" Id="R319288f0e2644ef6" /><Relationship Type="http://schemas.openxmlformats.org/officeDocument/2006/relationships/image" Target="/ppt/media/image123.png" Id="R3f688f3e384548ac" /><Relationship Type="http://schemas.openxmlformats.org/officeDocument/2006/relationships/image" Target="/ppt/media/image124.png" Id="R730afb2d9b074ebb" /><Relationship Type="http://schemas.openxmlformats.org/officeDocument/2006/relationships/notesSlide" Target="/ppt/notesSlides/notesSlide34.xml" Id="R45de72d865e9437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b7345e2cfb401d" /><Relationship Type="http://schemas.openxmlformats.org/officeDocument/2006/relationships/image" Target="/ppt/media/image125.png" Id="R248ab25511854018" /><Relationship Type="http://schemas.openxmlformats.org/officeDocument/2006/relationships/image" Target="/ppt/media/image126.png" Id="Re29f39fbe8454f5f" /><Relationship Type="http://schemas.openxmlformats.org/officeDocument/2006/relationships/image" Target="/ppt/media/image127.png" Id="R0fd4f99ec6934dee" /><Relationship Type="http://schemas.openxmlformats.org/officeDocument/2006/relationships/notesSlide" Target="/ppt/notesSlides/notesSlide35.xml" Id="Rb23cbef5f0884355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b1052129e3244ba" /><Relationship Type="http://schemas.openxmlformats.org/officeDocument/2006/relationships/image" Target="/ppt/media/image128.png" Id="R04796f896ee84631" /><Relationship Type="http://schemas.openxmlformats.org/officeDocument/2006/relationships/image" Target="/ppt/media/image129.png" Id="Rf4ac149394514fea" /><Relationship Type="http://schemas.openxmlformats.org/officeDocument/2006/relationships/notesSlide" Target="/ppt/notesSlides/notesSlide36.xml" Id="R2fc989bd8f80423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4f0a4554c7a4ed3" /><Relationship Type="http://schemas.openxmlformats.org/officeDocument/2006/relationships/image" Target="/ppt/media/image130.png" Id="R9d0a794bbb414274" /><Relationship Type="http://schemas.openxmlformats.org/officeDocument/2006/relationships/image" Target="/ppt/media/image131.png" Id="R8702c0fb8c074fb9" /><Relationship Type="http://schemas.openxmlformats.org/officeDocument/2006/relationships/image" Target="/ppt/media/image132.png" Id="R9b259c6cf0594ed5" /><Relationship Type="http://schemas.openxmlformats.org/officeDocument/2006/relationships/notesSlide" Target="/ppt/notesSlides/notesSlide37.xml" Id="R8256f9ada033454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e338fe9c17d46a2" /><Relationship Type="http://schemas.openxmlformats.org/officeDocument/2006/relationships/image" Target="/ppt/media/image133.png" Id="Re768b2179fe8422e" /><Relationship Type="http://schemas.openxmlformats.org/officeDocument/2006/relationships/image" Target="/ppt/media/image134.png" Id="Rfee15c833a4e4397" /><Relationship Type="http://schemas.openxmlformats.org/officeDocument/2006/relationships/image" Target="/ppt/media/image135.png" Id="Rcb2ef8286d284112" /><Relationship Type="http://schemas.openxmlformats.org/officeDocument/2006/relationships/notesSlide" Target="/ppt/notesSlides/notesSlide38.xml" Id="R737f4940d3954e8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ee32b06ba14369" /><Relationship Type="http://schemas.openxmlformats.org/officeDocument/2006/relationships/image" Target="/ppt/media/image136.png" Id="Rebd47f8b43304ff3" /><Relationship Type="http://schemas.openxmlformats.org/officeDocument/2006/relationships/image" Target="/ppt/media/image137.png" Id="Rb34d21918fcc430a" /><Relationship Type="http://schemas.openxmlformats.org/officeDocument/2006/relationships/image" Target="/ppt/media/image138.png" Id="R94c3067570464109" /><Relationship Type="http://schemas.openxmlformats.org/officeDocument/2006/relationships/notesSlide" Target="/ppt/notesSlides/notesSlide39.xml" Id="Rfd1b5aadf8604b8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DB386-D7C2-451E-AB02-2F08270830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c6fb8ea2a4d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3CC94-B1C7-4EB4-BBC9-CAA4C5BC3D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0bc35856b441e"/>
          <a:stretch xmlns:a="http://schemas.openxmlformats.org/drawingml/2006/main"/>
        </p:blipFill>
        <p:spPr>
          <a:xfrm xmlns:a="http://schemas.openxmlformats.org/drawingml/2006/main">
            <a:off x="10006145" y="228600"/>
            <a:ext cx="1514210" cy="5524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62762-6321-45D7-8135-A901822088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892428ab5424d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3851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6E166-8D96-40A3-BAE9-E994BD2FB7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1408079f8243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A28DF-A22B-43C7-828F-6721AD4E8A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2ce8b96bb4723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7E640-32A2-44C5-8BCF-E3AD5D289D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5a7ceed99450f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345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68CF20-872A-4A6C-99DE-25BF9DD9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上古 OG 与 KOL 自带关注度：核心对话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72F77-220C-4C8D-A748-B1A30A4A2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162655-4032-4495-954A-720D4AF808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38b0984aec4de6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56864-6DB5-46AE-8914-EEC3C83A08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b06d0c7bf451d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9B27B-96CA-46E7-8694-6E8DE57BAD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6b022655f4ffc"/>
          <a:stretch xmlns:a="http://schemas.openxmlformats.org/drawingml/2006/main"/>
        </p:blipFill>
        <p:spPr>
          <a:xfrm xmlns:a="http://schemas.openxmlformats.org/drawingml/2006/main">
            <a:off x="2381250" y="1428750"/>
            <a:ext cx="1714500" cy="1714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7E442E-06CE-482E-A63A-9B94F86E2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ba358d3f14350"/>
          <a:stretch xmlns:a="http://schemas.openxmlformats.org/drawingml/2006/main"/>
        </p:blipFill>
        <p:spPr>
          <a:xfrm xmlns:a="http://schemas.openxmlformats.org/drawingml/2006/main">
            <a:off x="4976440" y="1285875"/>
            <a:ext cx="2239119" cy="485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020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2333C3-492A-4D10-AB90-17AEE2B4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上古 OG 与 KOL 自带关注度：关注账号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8A344-9893-49EB-A6B3-9D6202D4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E6E4A-6192-4100-A7B4-4AB5BCD1B0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ecb8179dd43ba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4519A-8B19-4021-BA4F-DF6E69AEDF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0a8f1abe7438b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CC85D-F1EA-4A62-B4B6-EB1A1FB2AB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dd727adff4680"/>
          <a:stretch xmlns:a="http://schemas.openxmlformats.org/drawingml/2006/main"/>
        </p:blipFill>
        <p:spPr>
          <a:xfrm xmlns:a="http://schemas.openxmlformats.org/drawingml/2006/main">
            <a:off x="523875" y="1521143"/>
            <a:ext cx="1381125" cy="176784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65686-950E-4904-96A5-2CBF345ED9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e9814007e8451d"/>
          <a:stretch xmlns:a="http://schemas.openxmlformats.org/drawingml/2006/main"/>
        </p:blipFill>
        <p:spPr>
          <a:xfrm xmlns:a="http://schemas.openxmlformats.org/drawingml/2006/main">
            <a:off x="2131219" y="1428750"/>
            <a:ext cx="1366838" cy="1952625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1B210E-D8E7-4D34-9BD9-9200A143A1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83534b3d44f00"/>
          <a:stretch xmlns:a="http://schemas.openxmlformats.org/drawingml/2006/main"/>
        </p:blipFill>
        <p:spPr>
          <a:xfrm xmlns:a="http://schemas.openxmlformats.org/drawingml/2006/main">
            <a:off x="3724275" y="1539428"/>
            <a:ext cx="1381125" cy="1731269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595C8-09A4-48CD-A5F8-C7FFFF788D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f9c222fbd24c79"/>
          <a:stretch xmlns:a="http://schemas.openxmlformats.org/drawingml/2006/main"/>
        </p:blipFill>
        <p:spPr>
          <a:xfrm xmlns:a="http://schemas.openxmlformats.org/drawingml/2006/main">
            <a:off x="5324475" y="1504329"/>
            <a:ext cx="1381125" cy="1801467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FEE34B-B5C3-4081-A296-891E522415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b50f37e864f13"/>
          <a:stretch xmlns:a="http://schemas.openxmlformats.org/drawingml/2006/main"/>
        </p:blipFill>
        <p:spPr>
          <a:xfrm xmlns:a="http://schemas.openxmlformats.org/drawingml/2006/main">
            <a:off x="6924675" y="1500523"/>
            <a:ext cx="1381125" cy="1809079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E22264-F6B0-46CD-9C44-8F5D096A80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d6ae2f40f04b07"/>
          <a:stretch xmlns:a="http://schemas.openxmlformats.org/drawingml/2006/main"/>
        </p:blipFill>
        <p:spPr>
          <a:xfrm xmlns:a="http://schemas.openxmlformats.org/drawingml/2006/main">
            <a:off x="8524875" y="1509198"/>
            <a:ext cx="1381125" cy="179173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C56442-5995-438A-B797-A3F7D76522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2af93694e4a1f"/>
          <a:stretch xmlns:a="http://schemas.openxmlformats.org/drawingml/2006/main"/>
        </p:blipFill>
        <p:spPr>
          <a:xfrm xmlns:a="http://schemas.openxmlformats.org/drawingml/2006/main">
            <a:off x="10125075" y="1534353"/>
            <a:ext cx="1381125" cy="1741418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984C2-55F0-4A9F-98F0-8B4CE0BD5A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b9438116a443f"/>
          <a:stretch xmlns:a="http://schemas.openxmlformats.org/drawingml/2006/main"/>
        </p:blipFill>
        <p:spPr>
          <a:xfrm xmlns:a="http://schemas.openxmlformats.org/drawingml/2006/main">
            <a:off x="523875" y="3751461"/>
            <a:ext cx="1381125" cy="1783953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308EE-3869-4063-ABCC-03D86149CF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01bb49eba14e42"/>
          <a:stretch xmlns:a="http://schemas.openxmlformats.org/drawingml/2006/main"/>
        </p:blipFill>
        <p:spPr>
          <a:xfrm xmlns:a="http://schemas.openxmlformats.org/drawingml/2006/main">
            <a:off x="2124075" y="3722688"/>
            <a:ext cx="1381125" cy="1841500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32CAF-DAC4-461E-A5F4-09558A0440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fa86f93a884bbb"/>
          <a:stretch xmlns:a="http://schemas.openxmlformats.org/drawingml/2006/main"/>
        </p:blipFill>
        <p:spPr>
          <a:xfrm xmlns:a="http://schemas.openxmlformats.org/drawingml/2006/main">
            <a:off x="3724275" y="4059398"/>
            <a:ext cx="1381125" cy="1168079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586A5D-3BA9-4E87-A05F-FB92D6217F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bbf1a2b154349"/>
          <a:stretch xmlns:a="http://schemas.openxmlformats.org/drawingml/2006/main"/>
        </p:blipFill>
        <p:spPr>
          <a:xfrm xmlns:a="http://schemas.openxmlformats.org/drawingml/2006/main">
            <a:off x="5324475" y="3853455"/>
            <a:ext cx="1381125" cy="1579964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160F2-3CC4-4231-AC6E-5F14008D36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1640eef084c14"/>
          <a:stretch xmlns:a="http://schemas.openxmlformats.org/drawingml/2006/main"/>
        </p:blipFill>
        <p:spPr>
          <a:xfrm xmlns:a="http://schemas.openxmlformats.org/drawingml/2006/main">
            <a:off x="6924675" y="4188122"/>
            <a:ext cx="1381125" cy="910632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5FEFCE-5913-4E91-8C61-9618563E20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75d7d25b1444e"/>
          <a:stretch xmlns:a="http://schemas.openxmlformats.org/drawingml/2006/main"/>
        </p:blipFill>
        <p:spPr>
          <a:xfrm xmlns:a="http://schemas.openxmlformats.org/drawingml/2006/main">
            <a:off x="8524875" y="3853127"/>
            <a:ext cx="1381125" cy="1580621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7C4EDF-08FC-490E-9BC5-8B5F5AEF97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e6f3416654223"/>
          <a:stretch xmlns:a="http://schemas.openxmlformats.org/drawingml/2006/main"/>
        </p:blipFill>
        <p:spPr>
          <a:xfrm xmlns:a="http://schemas.openxmlformats.org/drawingml/2006/main">
            <a:off x="10125075" y="4125516"/>
            <a:ext cx="1381125" cy="103584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356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30F75-98CE-4FCB-82EF-FD3DDFA2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行业顶流的互动与合作（1/3）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F361E-0563-432D-967F-18C10628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11CBE8-3231-49F7-A6C4-F4D9BD9ECF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cfa0388a9468d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55A96-FEA4-4B2B-88D6-1B0C1A4B90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10631b7444530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3E822-8DD7-45AE-82D5-C49F4342E8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756356517f4621"/>
          <a:stretch xmlns:a="http://schemas.openxmlformats.org/drawingml/2006/main"/>
        </p:blipFill>
        <p:spPr>
          <a:xfrm xmlns:a="http://schemas.openxmlformats.org/drawingml/2006/main">
            <a:off x="707538" y="1333500"/>
            <a:ext cx="10776925" cy="166687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F054A2-493E-4BE3-B923-987975FEB9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8dd6efed384063"/>
          <a:stretch xmlns:a="http://schemas.openxmlformats.org/drawingml/2006/main"/>
        </p:blipFill>
        <p:spPr>
          <a:xfrm xmlns:a="http://schemas.openxmlformats.org/drawingml/2006/main">
            <a:off x="4402856" y="3190875"/>
            <a:ext cx="3386289" cy="2952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707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50B630-1FCB-4DF6-8185-82B0549E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行业顶流的互动与合作（2/3）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B7D5F-3EEE-45E6-8116-4E413FA1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A1236-7581-4B55-B18D-B4DFC3689F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861d2ae4614988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002B7-C577-4A24-A92F-CC9EBC2A47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96507b467414b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2105F-E374-4A4B-9FBE-9E5C7B820F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8d1998b84748b1"/>
          <a:stretch xmlns:a="http://schemas.openxmlformats.org/drawingml/2006/main"/>
        </p:blipFill>
        <p:spPr>
          <a:xfrm xmlns:a="http://schemas.openxmlformats.org/drawingml/2006/main">
            <a:off x="643484" y="1333500"/>
            <a:ext cx="5190031" cy="2857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603D93-A8D1-4D2F-9AF9-2F94542C3C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02ffe684e4d50"/>
          <a:stretch xmlns:a="http://schemas.openxmlformats.org/drawingml/2006/main"/>
        </p:blipFill>
        <p:spPr>
          <a:xfrm xmlns:a="http://schemas.openxmlformats.org/drawingml/2006/main">
            <a:off x="6572250" y="1576524"/>
            <a:ext cx="4476750" cy="399070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71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13DFE-5E52-4537-82BE-13BA7B37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行业顶流的互动与合作（3/3）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4C00C-C11A-422B-A5AC-CC148BF2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E1A89-8E41-4865-A993-59FD43250D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018c5352644d5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C695C-4436-454C-943B-1972583636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2c338d9544a3c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8D3AB7-C0F5-4CC5-A008-D047D14B62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f24db7afc4bf5"/>
          <a:stretch xmlns:a="http://schemas.openxmlformats.org/drawingml/2006/main"/>
        </p:blipFill>
        <p:spPr>
          <a:xfrm xmlns:a="http://schemas.openxmlformats.org/drawingml/2006/main">
            <a:off x="535828" y="2333625"/>
            <a:ext cx="5167218" cy="290512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16D317-1482-49F7-9E20-530534A0AC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9d3bd888d4285"/>
          <a:stretch xmlns:a="http://schemas.openxmlformats.org/drawingml/2006/main"/>
        </p:blipFill>
        <p:spPr>
          <a:xfrm xmlns:a="http://schemas.openxmlformats.org/drawingml/2006/main">
            <a:off x="6956047" y="1285875"/>
            <a:ext cx="4090155" cy="4905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373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6D67D-CA8D-4BE9-8178-AD6E1549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OKX 与 X Layer 的合作（1/3）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E9556-0356-4F2C-A0CE-63FBC2C9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81BB4-9A3C-4A6C-9878-C050362E24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4e05b758548a6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5594D-E85F-481E-8D10-EBF344EF44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4e6c2be8d41bf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64B9FE-D18C-4F2D-9CE1-F8DBBC0E0C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7f80e8f194497"/>
          <a:stretch xmlns:a="http://schemas.openxmlformats.org/drawingml/2006/main"/>
        </p:blipFill>
        <p:spPr>
          <a:xfrm xmlns:a="http://schemas.openxmlformats.org/drawingml/2006/main">
            <a:off x="571500" y="1540202"/>
            <a:ext cx="5143500" cy="425384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C6BB88-7830-470C-88C0-F1ECACEA5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e42f03e2b4314"/>
          <a:stretch xmlns:a="http://schemas.openxmlformats.org/drawingml/2006/main"/>
        </p:blipFill>
        <p:spPr>
          <a:xfrm xmlns:a="http://schemas.openxmlformats.org/drawingml/2006/main">
            <a:off x="6191250" y="1384471"/>
            <a:ext cx="5143500" cy="456530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526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E7C23C-E67C-4B83-B52A-DDF1F594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OKX 与 X Layer 的合作（2/3）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C0DC8-A677-4EBF-896B-BF760967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076387-68AD-4AA5-BD29-398035938E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c66106a7cb462f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72ABE-697E-4988-ACBF-756575AAF0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ba8caa81494a96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AE5AD6-36BD-4D59-8644-A8CA8F8CC1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773f92608047d6"/>
          <a:stretch xmlns:a="http://schemas.openxmlformats.org/drawingml/2006/main"/>
        </p:blipFill>
        <p:spPr>
          <a:xfrm xmlns:a="http://schemas.openxmlformats.org/drawingml/2006/main">
            <a:off x="2877507" y="1333500"/>
            <a:ext cx="6436986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497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30FB6-C76C-4273-BEF6-AB095529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OKX 与 X Layer 的合作（3/3）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B1815-0DBA-4DD6-8B26-D34D842F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081F93-AB8D-4AB1-924A-979E5D9DD1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d48623da2c4ba2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8D2A26-2CFB-461E-8C77-521CB771E3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c4def39f764710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135FB-1D1D-4740-B579-982D9680AE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f5931c5b1e40ef"/>
          <a:stretch xmlns:a="http://schemas.openxmlformats.org/drawingml/2006/main"/>
        </p:blipFill>
        <p:spPr>
          <a:xfrm xmlns:a="http://schemas.openxmlformats.org/drawingml/2006/main">
            <a:off x="3453418" y="1476375"/>
            <a:ext cx="5285164" cy="214312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A9ACD8-F405-4AEC-9827-31FC06C3C6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9d3cc7192347d7"/>
          <a:stretch xmlns:a="http://schemas.openxmlformats.org/drawingml/2006/main"/>
        </p:blipFill>
        <p:spPr>
          <a:xfrm xmlns:a="http://schemas.openxmlformats.org/drawingml/2006/main">
            <a:off x="3474607" y="3905250"/>
            <a:ext cx="5242786" cy="2143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681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7A989D-F649-46DF-8D6F-AC5A562E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Blonskr 的线下社交网络（1/3）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8E738-9EA8-49B9-9B5C-815FB694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C97CA-D7DD-4F1B-968E-6F4F66E21A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69f5351b5c4ee2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16236D-53ED-4BA9-9E00-D55C7EFF02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9ee4843c544195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0CAB1-817D-499F-A382-B11A483520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0a66b4bd641f4"/>
          <a:stretch xmlns:a="http://schemas.openxmlformats.org/drawingml/2006/main"/>
        </p:blipFill>
        <p:spPr>
          <a:xfrm xmlns:a="http://schemas.openxmlformats.org/drawingml/2006/main">
            <a:off x="1194479" y="1333500"/>
            <a:ext cx="4088042" cy="4762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D0C17-B386-48FA-9DFF-906E7BF56F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81de25455c496b"/>
          <a:stretch xmlns:a="http://schemas.openxmlformats.org/drawingml/2006/main"/>
        </p:blipFill>
        <p:spPr>
          <a:xfrm xmlns:a="http://schemas.openxmlformats.org/drawingml/2006/main">
            <a:off x="6681932" y="1333500"/>
            <a:ext cx="4257386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417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7DA37-2889-43CA-AEC4-F7058AF4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Blonskr 的线下社交网络（2/3）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E0D8D-7541-49EB-A821-BD569F48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34743-D3AC-4C93-A717-F50EF7BDBE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50b4c6832a4549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80EBD-F75D-4B9F-AEC6-7E0814B289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850433f2ed4b54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FD02A8-15EE-40FA-898E-D99E3A8DCE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c38f36ae7442c"/>
          <a:stretch xmlns:a="http://schemas.openxmlformats.org/drawingml/2006/main"/>
        </p:blipFill>
        <p:spPr>
          <a:xfrm xmlns:a="http://schemas.openxmlformats.org/drawingml/2006/main">
            <a:off x="1183756" y="1333500"/>
            <a:ext cx="4061863" cy="4762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43803-A21C-446B-AA4B-9F75E736C4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ec2415ffcd47f3"/>
          <a:stretch xmlns:a="http://schemas.openxmlformats.org/drawingml/2006/main"/>
        </p:blipFill>
        <p:spPr>
          <a:xfrm xmlns:a="http://schemas.openxmlformats.org/drawingml/2006/main">
            <a:off x="6673488" y="1333500"/>
            <a:ext cx="3940899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2245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C5663-2E6A-4FD0-BA90-113D2C60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Blonskr 的线下社交网络（3/3）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690A5-14CA-4903-856F-530D5240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476405-D68C-4DB6-9BF5-8BC21271DF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7348f99944b65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F91AFF-0BA1-41CB-B48F-888B7CB744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128a1cc4aa4ca0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36939-1814-4C85-A220-A9860C0B91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63b7b9244243b3"/>
          <a:stretch xmlns:a="http://schemas.openxmlformats.org/drawingml/2006/main"/>
        </p:blipFill>
        <p:spPr>
          <a:xfrm xmlns:a="http://schemas.openxmlformats.org/drawingml/2006/main">
            <a:off x="4463143" y="1285875"/>
            <a:ext cx="3265714" cy="4953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0316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51FD2-E9C9-4721-949D-AB747DB394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0d4883b3b442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402BB4-108D-4BA4-881C-806819ADA3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72ec3f0c842fa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34FA9-FD64-4581-BD5C-AE25F25843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c2d52dcd54033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2814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22B131-1EB2-4C68-BC50-19876C919D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c4caa141a24e8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CE9D8-C0F6-4FB8-BC58-D98D660985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e616d063f34641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0258FD-BA63-4C39-A038-6569DEE29A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b3226ecbe487f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25536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76278-CFD3-4C11-B89F-EC7518BBA9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5dc5fb237f410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2C8533-69D1-44AE-A532-A109916F48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53202a9264233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E8053-6F3D-4946-8FF8-1521A5D22D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a717b63c634843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8116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B579250B-EF14-EA1E-3540-D94554737A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99583F0B-CE45-855E-C2BA-D162D22310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A4BD89D8-3D7A-4A27-9EB1-1945038B2E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f35f48e5694f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10780A-7202-4367-BAC2-F8340B698C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b40b1d62a548c7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AECED-F531-464B-8475-21D5C13C2B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c2ea6aff734a11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4356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BD116-5041-485E-91E4-E9045C91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29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世界计算机的两条路线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F19BE-C6FD-434A-B411-A8DBB14D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906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65E8A-9C25-4A6D-B9A9-2EBE03194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a27bde09814147"/>
          <a:srcRect xmlns:a="http://schemas.openxmlformats.org/drawingml/2006/main" l="0" t="0" r="0" b="41500"/>
          <a:stretch xmlns:a="http://schemas.openxmlformats.org/drawingml/2006/main"/>
        </p:blipFill>
        <p:spPr>
          <a:xfrm xmlns:a="http://schemas.openxmlformats.org/drawingml/2006/main">
            <a:off x="495300" y="1390650"/>
            <a:ext cx="5238750" cy="3333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1F180-D4C1-4415-A224-6A2F1D9C4A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40751969cc461e"/>
          <a:stretch xmlns:a="http://schemas.openxmlformats.org/drawingml/2006/main"/>
        </p:blipFill>
        <p:spPr>
          <a:xfrm xmlns:a="http://schemas.openxmlformats.org/drawingml/2006/main">
            <a:off x="5956574" y="1152525"/>
            <a:ext cx="5803351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FD355-E20A-46C6-ACB4-6DCB0E7F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5638800"/>
            <a:ext cx="619125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B8D7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V神刚刚提出来，B神已经做出来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AC22D-449D-404C-AF3C-B79D7A2931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7b3f944b374902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DC9B8-AB7D-4FE0-80C5-A7ED7635B4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ec40e46b864881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0964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E0E3E0-6761-40E2-982A-332F4C405F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9b2237ac9434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20638-338B-4B78-B855-910D6B1C56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f8fc2080945dd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B709EA-DE0A-4D16-8A73-D45B71DE5C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48f420a0e54055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943553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05C6D-D515-41B6-A590-AA2BBD0EC8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553e516f347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A41D39-6EE8-47A8-A6A8-778B0817FB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84960c7f24d80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2E4F3-0D26-4D9F-80CA-9FD9747C16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e8c068a8749c8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14810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C0687F55-BC91-47F9-A1B0-50605848BC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62aac620148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A64E3C-2BE2-45CF-A491-231D6FD48C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49c955565d4d11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F46E7-4BA2-46EC-AEC0-386AA3EF70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38abf4dfdb40a7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7151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9D9685-B6B4-4A50-A427-3DCCF385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BNB Chain DeFi 时代的冠军 OG 团队（1/2）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67E5AD-6335-4CCF-8E48-13F17F2E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24E39F-DB6D-4F56-80F3-4D0265972F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6d696fb42847bd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1F56CE-3921-4B5D-B3CB-609BEDA8AB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e4bd633f64be8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494A5-7C5C-478C-93B6-353109B3A7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19ba40a7c74a44"/>
          <a:stretch xmlns:a="http://schemas.openxmlformats.org/drawingml/2006/main"/>
        </p:blipFill>
        <p:spPr>
          <a:xfrm xmlns:a="http://schemas.openxmlformats.org/drawingml/2006/main">
            <a:off x="4132109" y="1285875"/>
            <a:ext cx="3927782" cy="4953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182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DD48B-EC36-4907-B596-E94D62736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0D2A35"/>
                </a:solidFill>
              </a:defRPr>
            </a:pPr>
            <a:r>
              <a:rPr sz="2550" b="1">
                <a:solidFill>
                  <a:srgbClr val="0D2A35"/>
                </a:solidFill>
              </a:rPr>
              <a:t>BNB Chain DeFi 时代的冠军 OG 团队（2/2）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B9B6B-1C4E-431F-8CD4-9D33A374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35BCC1-821D-4CBA-BA50-1B1785D37F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b13822159e400b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D13CF-F37C-4DC3-94C8-3050B6737E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6e7a6738c4770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6A568-076A-4A7E-BF78-73031DDF1E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d2ba995c54fe6"/>
          <a:stretch xmlns:a="http://schemas.openxmlformats.org/drawingml/2006/main"/>
        </p:blipFill>
        <p:spPr>
          <a:xfrm xmlns:a="http://schemas.openxmlformats.org/drawingml/2006/main">
            <a:off x="809625" y="1426772"/>
            <a:ext cx="4953000" cy="457595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59A117-1D58-46BE-B7E8-7CA1A820A0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5733dd6c04b5f"/>
          <a:stretch xmlns:a="http://schemas.openxmlformats.org/drawingml/2006/main"/>
        </p:blipFill>
        <p:spPr>
          <a:xfrm xmlns:a="http://schemas.openxmlformats.org/drawingml/2006/main">
            <a:off x="6381750" y="1514346"/>
            <a:ext cx="4953000" cy="440080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49209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B03BC-A354-4D2A-8433-31E901A9A2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7211b5b134ff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EC144-FEA9-4E48-9CB7-2C4C74AE6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ef128ea054068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9CE177-2832-427F-98BA-A84E10DE83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3528a39184ced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437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435782-085B-4609-8C86-31FA5C44F1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9ec0e09f3b43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6FF1E-47F7-4D0F-86F2-AD8A1D5004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73e736442f423e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742DFA-F046-41E8-99EE-A5531D32D1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b2d228b824154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08103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4AF607EA-1C32-417D-8571-83A18ED9A6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710da2bc5244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B97D7-316F-4EC1-AE95-00F1850372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2a02a6d814f4c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5021E-1C0F-4DFA-805D-DA2C7C1913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9cc8245394d1b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02786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8">
            <a:extLst xmlns:a="http://schemas.openxmlformats.org/drawingml/2006/main">
              <a:ext uri="{FF2B5EF4-FFF2-40B4-BE49-F238E27FC236}">
                <a16:creationId xmlns:a16="http://schemas.microsoft.com/office/drawing/2014/main" id="{33777DB6-3F3A-4228-A523-25F56B172E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4fcfc504c44c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BDF223-2B2C-4EAC-9F40-BCACCECD25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b776ebef442d9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14BD05-B474-4316-9198-4B86DAD8D5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2de49c9b314f5e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78617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C7C0E593-8A74-4062-A638-34145B99C6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ef0f32f5540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AE0C7A-A7A1-4492-BEA7-408DA1911A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ded1e35bf4427a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728891-3B81-4FEC-841A-55043F93D7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a87e39b9b8478d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13644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74F7F4A2-7343-475C-9BD2-45CA824B83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430e2b62dd40a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1A2EF-1646-4EE5-A75F-DBCA395737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5ccd2af2614b68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BB15E7-74AA-4204-9723-08FAF3146B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caa826ad164b18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98214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C15A92FB-FA1F-42E8-AA17-C720E50E36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cc8c528f584a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B26CB-41C4-411A-A0AB-82953CEB5A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5b3897b5b4783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F4264F-8131-4F91-9C28-1933DC2D1D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ae8fda9e2f4205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76897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14590D2A-C9F4-4315-9C43-2EBEE91B9E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ce1640bfb449d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21852-C0BB-48D5-AFC0-E332889E7D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80ded3b4b44d3d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B923B9-9D9D-439B-835C-53FB0FD7FF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7510b40d4a4885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91679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9A033-CC89-43EB-A9E2-E1B9959FFF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7a90d3079409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9D102-8961-43E4-8976-17F71A9497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5ea7fbfe884e75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BAB82-A1D8-48B6-8846-3982FB6CA5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3d7b73a42456d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36215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图片 6">
            <a:extLst xmlns:a="http://schemas.openxmlformats.org/drawingml/2006/main">
              <a:ext uri="{FF2B5EF4-FFF2-40B4-BE49-F238E27FC236}">
                <a16:creationId xmlns:a16="http://schemas.microsoft.com/office/drawing/2014/main" id="{D22007AE-C4D7-4DD4-898C-11A6543716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ef1caf37d448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157B09-D631-43C8-A509-C4C03A4EBB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b8c0a76324b14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0009C-DE4B-4FB9-9539-BFA23F982A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e879042af4509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74522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8">
            <a:extLst xmlns:a="http://schemas.openxmlformats.org/drawingml/2006/main">
              <a:ext uri="{FF2B5EF4-FFF2-40B4-BE49-F238E27FC236}">
                <a16:creationId xmlns:a16="http://schemas.microsoft.com/office/drawing/2014/main" id="{0405EA6A-594E-4CCA-87D3-AF798317D8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288f0e2644ef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5B11DD-6218-4714-9C75-DF49B945B5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88f3e384548ac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4DF9D5-E65C-4CE4-8F55-FDB9B440CB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afb2d9b074ebb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26726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61422D0B-B5FD-4071-B00F-DB32DC0675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ab255118540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9F6FE-0674-4293-8F8E-9D16438675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9f39fbe8454f5f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33556C-EA78-4BEC-920E-4DD56305A7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d4f99ec6934dee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17546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5FB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2F93F3A-3523-43D5-A533-C3EF90ED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286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325" b="1">
                <a:solidFill>
                  <a:srgbClr val="0D2A35"/>
                </a:solidFill>
              </a:defRPr>
            </a:pPr>
            <a:r>
              <a:rPr sz="2325" b="1">
                <a:solidFill>
                  <a:srgbClr val="0D2A35"/>
                </a:solidFill>
              </a:rPr>
              <a:t>TapeOut AI 与神经网络作品 Logo 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BE414E-71CF-4C85-B5A6-35844B34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6858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B747B"/>
                </a:solidFill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B747B"/>
                </a:solidFill>
              </a:defRPr>
            </a:pPr>
            <a:r>
              <a:rPr sz="1050" b="0">
                <a:solidFill>
                  <a:srgbClr val="5B747B"/>
                </a:solidFill>
              </a:rPr>
              <a:t>公开作品与研究原型 · 11 项 · 检索时间 2026-10-08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82F09-66B9-493C-BB35-56D22973C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990600"/>
            <a:ext cx="11525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D4AB35-CEBA-49E1-8FF0-4B04FA6BE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119062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5B262-ED20-4C5E-A870-85E95786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55257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9BE49-3B41-46CA-8567-CAEA7A804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6764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BNN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5DC72-9755-4CA8-BB10-3EDC265E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151447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官方 BNN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BC1EC-E9D0-4E6E-AC1D-1612580B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197167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手写数字识别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FBE89-9E7F-4D97-9C6F-6D0BA250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119062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709675-FD1B-49E4-8E3C-13CB3C81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55257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DB784E-22A7-45A0-8AF6-3B2AE886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6764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21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C0933-C906-482F-806C-764839C32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51447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21 NAND Driver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6D3932-4822-4B78-B185-54FEDB57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97167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#279 / #280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C99446-B22F-444D-95CF-8D40A591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19062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735C3A-AE2B-40E3-96E9-F7717F11F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55257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260B5-59AD-4116-83C3-F0A30BE1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6764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MD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80AD9C-7126-4747-9F0B-8B8C1930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151447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Microduck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4C4AF-98A3-4053-8246-2CE134FB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197167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#281 / #282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01B05B-B329-4351-87DB-AB249E6E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119062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C4BCF0-CC20-4509-BF14-ABEB73702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55257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780362-ADA2-4F07-AC86-C0182100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6764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A6E1D2-79E3-4EF7-9DB3-E8A6C6A9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51447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不眠守卫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4EEE8-33EC-4718-BFE5-9C42A05E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97167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7 电路 Boss 大脑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F9076B-EDCE-482C-955D-32083131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781300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C45512-E8CD-447F-9F4A-BAAA0E74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143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AFD66C-6CAE-4CCC-B527-1BB3A4B2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67075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NP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FD86DA-F9FC-4D0E-88BC-EFE4EE47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105150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NANDPU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A62935-9B81-422D-B6FB-46767121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562350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数字宠物大脑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C7FB9C-FECA-4B6E-A0F0-A89A81DD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781300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909377-5984-41E0-9C85-CFC8BE1D6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143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B02DA0-C015-40B4-B39B-AC3E754F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267075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AG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0E4FF5-A58B-4E65-936D-042757A7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105150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Agent 调度电路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CEE6EFC-024A-49E8-B6D9-B50C1082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562350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#283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C1A7A19-72E6-4657-98A4-D891CFFEC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781300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6D9288C-ECD7-4BB3-A35C-60567BBF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143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A6D158F-3566-499C-A1E2-135A4E69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267075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NC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301898F-3E82-47F3-88A7-D6EE10B2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3105150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BNN / NANDCORE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98F77A7-47E9-42A0-9C25-A787144C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3562350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64–32–10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2A9EED1-7A02-4AB3-B11E-06AAD20E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781300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05B3FA5-A540-477A-A79F-1F428382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143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33A46DC-D50A-40D2-977B-386C035A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267075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五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9194C5C-0D97-43B8-A963-2B72D9A1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105150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弈芯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394DDD5-DC20-4AC5-B2FD-643F3EA5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562350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电路五子棋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F3B6C79-59E1-4A54-8431-A61BE14F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437197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04D3019-D472-473C-9620-931CEC2D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3392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934D29A-BCAB-4F5C-A2A6-D6D2B74C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8577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N2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69BC450-0847-4264-A1F3-E7009323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69582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ncd2net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8F044E0-BBC4-4329-8F73-D2D7093A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15302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Transformer 编译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45C947F-23FD-4BD0-936E-2AC44276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37197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75F18E6-375B-4B97-AC88-7652DC87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73392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FB4AFC9-0B3A-4154-86D4-04BCE4F2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8577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C3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29B1859-CB0A-4771-ADCD-172FFD4A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9582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C3S 果蝇反射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2D43877-116A-4D7A-8174-17E900A9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15302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173 NAND + 6 LATCH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17F5B79-D570-48F1-A18B-0AEBFAD1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4371975"/>
            <a:ext cx="2714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0E7E2"/>
            </a:solidFill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9A1CDD3-552B-4212-95AA-598B414B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733925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6F1"/>
          </a:solidFill>
          <a:ln xmlns:a="http://schemas.openxmlformats.org/drawingml/2006/main" w="9525">
            <a:solidFill>
              <a:srgbClr val="BDE5DA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D83A483-EDD6-4C11-B267-5523AEDF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8577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078C77"/>
                </a:solidFill>
              </a:defRPr>
            </a:pPr>
            <a:r>
              <a:rPr sz="1350" b="1">
                <a:solidFill>
                  <a:srgbClr val="078C77"/>
                </a:solidFill>
              </a:rPr>
              <a:t>DR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99E53E5-D3B9-460D-86E6-0C96AFB7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4695825"/>
            <a:ext cx="1666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0D2A35"/>
                </a:solidFill>
              </a:defRPr>
            </a:pPr>
            <a:r>
              <a:rPr sz="1200" b="1">
                <a:solidFill>
                  <a:srgbClr val="0D2A35"/>
                </a:solidFill>
              </a:rPr>
              <a:t>Droso“小德”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B9C7506-9500-4E36-BDD5-37F680DC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5153025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63" b="0">
                <a:solidFill>
                  <a:srgbClr val="078C77"/>
                </a:solidFill>
              </a:defRPr>
            </a:defPPr>
          </a:lstStyle>
          <a:p xmlns:a="http://schemas.openxmlformats.org/drawingml/2006/main">
            <a:pPr>
              <a:buNone/>
              <a:defRPr sz="863" b="0">
                <a:solidFill>
                  <a:srgbClr val="078C77"/>
                </a:solidFill>
              </a:defRPr>
            </a:pPr>
            <a:r>
              <a:rPr sz="863" b="0">
                <a:solidFill>
                  <a:srgbClr val="078C77"/>
                </a:solidFill>
              </a:rPr>
              <a:t>10,419 枚电路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5B71CC5-A2C1-4F11-A63F-019479D7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60960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88" b="0">
                <a:solidFill>
                  <a:srgbClr val="6B8389"/>
                </a:solidFill>
              </a:defRPr>
            </a:defPPr>
          </a:lstStyle>
          <a:p xmlns:a="http://schemas.openxmlformats.org/drawingml/2006/main">
            <a:pPr>
              <a:buNone/>
              <a:defRPr sz="788" b="0">
                <a:solidFill>
                  <a:srgbClr val="6B8389"/>
                </a:solidFill>
              </a:defRPr>
            </a:pPr>
            <a:r>
              <a:rPr sz="788" b="0">
                <a:solidFill>
                  <a:srgbClr val="6B8389"/>
                </a:solidFill>
              </a:rPr>
              <a:t>边界：Droso 为测试网原型；C3S 不等于完整果蝇大脑；传感、物理与表现层通常仍在浏览器或本地运行。</a:t>
            </a:r>
          </a:p>
        </p:txBody>
      </p:sp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3669ACDC-D3A2-4DB7-AEDC-7B450E5D9A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96f896ee84631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5C4E96D-CE04-4D03-B42F-6D056539F1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ac149394514fea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1633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E7822-11EF-44F8-80DA-C5DC11F7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625" b="1">
                <a:solidFill>
                  <a:srgbClr val="0D2A35"/>
                </a:solidFill>
              </a:defRPr>
            </a:pPr>
            <a:r>
              <a:rPr sz="2625" b="1">
                <a:solidFill>
                  <a:srgbClr val="0D2A35"/>
                </a:solidFill>
              </a:rPr>
              <a:t>TapeOut 生态的 AI 神经网络案例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D3DE6-3610-411C-A334-5A20E2FF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9ACAC-4C25-4883-910B-F3E4DD9F8A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a794bbb414274"/>
          <a:srcRect xmlns:a="http://schemas.openxmlformats.org/drawingml/2006/main" l="0" t="11871" r="0" b="118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200" y="1314450"/>
            <a:ext cx="1109662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F6640-DBFF-4771-AA3E-DC737182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67350"/>
            <a:ext cx="2381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0D2A35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3E3A9A-AF11-483F-956D-B9EA3678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626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果蝇神经网络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D619DB-827C-4A17-A148-388F58D3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467350"/>
            <a:ext cx="2381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0D2A35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415C7-4616-438A-B67E-C11D59C3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5626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自动驾驶小车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FDD67-D4EE-4825-9893-6A722202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5467350"/>
            <a:ext cx="2381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0D2A35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A0D32F-427B-4626-92D7-BA48842E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556260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牛来 AI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11E161-2499-4D2A-A05A-4C3BDF3189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2c0fb8c074fb9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93E5D-AE29-433F-91B1-68D2156CE4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59c6cf0594ed5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2745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3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DA5C91-2D22-4AF0-86C7-F6415357F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0D2A35"/>
                </a:solidFill>
              </a:defRPr>
            </a:defPPr>
          </a:lstStyle>
          <a:p xmlns:a="http://schemas.openxmlformats.org/drawingml/2006/main">
            <a:pPr>
              <a:buNone/>
              <a:defRPr sz="2625" b="1">
                <a:solidFill>
                  <a:srgbClr val="0D2A35"/>
                </a:solidFill>
              </a:defRPr>
            </a:pPr>
            <a:r>
              <a:rPr sz="2625" b="1">
                <a:solidFill>
                  <a:srgbClr val="0D2A35"/>
                </a:solidFill>
              </a:rPr>
              <a:t>TapeOut 未来两个月开发计划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29AC0-5CCC-4D6E-8EC7-DE7C688C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04900"/>
            <a:ext cx="1109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A68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B36BCE-866D-45E1-9FCB-A636D0CC9B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68b2179fe8422e"/>
          <a:stretch xmlns:a="http://schemas.openxmlformats.org/drawingml/2006/main"/>
        </p:blipFill>
        <p:spPr>
          <a:xfrm xmlns:a="http://schemas.openxmlformats.org/drawingml/2006/main">
            <a:off x="1697151" y="1257300"/>
            <a:ext cx="8616723" cy="48577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6B1B4-2027-4D23-881C-F6AB0AD34D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e15c833a4e4397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7DB8FF-7C33-4C0C-B8EF-0B607E753A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2ef8286d284112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15365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3FAA1-D3F7-4067-A39F-3B26D02649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d47f8b43304f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6852C-EF16-4910-9F3B-507450B55C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4d21918fcc430a"/>
          <a:stretch xmlns:a="http://schemas.openxmlformats.org/drawingml/2006/main"/>
        </p:blipFill>
        <p:spPr>
          <a:xfrm xmlns:a="http://schemas.openxmlformats.org/drawingml/2006/main">
            <a:off x="207041" y="6238875"/>
            <a:ext cx="1357567" cy="4953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FBE5A-20F8-4AC4-8A0D-42ED3B05D1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c3067570464109"/>
          <a:stretch xmlns:a="http://schemas.openxmlformats.org/drawingml/2006/main"/>
        </p:blipFill>
        <p:spPr>
          <a:xfrm xmlns:a="http://schemas.openxmlformats.org/drawingml/2006/main">
            <a:off x="11545456" y="6286500"/>
            <a:ext cx="473938" cy="47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816953"/>
      </p:ext>
    </p:extLst>
  </p:cSld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2026-10-09T12:13:38.8020000Z</dcterms:created>
  <dcterms:modified xsi:type="dcterms:W3CDTF">2026-10-09T12:13:38.8020000Z</dcterms:modified>
</coreProperties>
</file>